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2" r:id="rId4"/>
    <p:sldMasterId id="2147483715" r:id="rId5"/>
  </p:sldMasterIdLst>
  <p:notesMasterIdLst>
    <p:notesMasterId r:id="rId17"/>
  </p:notesMasterIdLst>
  <p:sldIdLst>
    <p:sldId id="1661" r:id="rId6"/>
    <p:sldId id="256" r:id="rId7"/>
    <p:sldId id="258" r:id="rId8"/>
    <p:sldId id="259" r:id="rId9"/>
    <p:sldId id="1683" r:id="rId10"/>
    <p:sldId id="1684" r:id="rId11"/>
    <p:sldId id="1680" r:id="rId12"/>
    <p:sldId id="1681" r:id="rId13"/>
    <p:sldId id="1679" r:id="rId14"/>
    <p:sldId id="1682" r:id="rId15"/>
    <p:sldId id="1678" r:id="rId16"/>
  </p:sldIdLst>
  <p:sldSz cx="12192000" cy="6858000"/>
  <p:notesSz cx="6858000" cy="9144000"/>
  <p:custDataLst>
    <p:tags r:id="rId18"/>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75"/>
    <a:srgbClr val="0000FF"/>
    <a:srgbClr val="CC0099"/>
    <a:srgbClr val="274B47"/>
    <a:srgbClr val="30E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625CC-B63E-4338-B648-12DE305C6262}" v="7" dt="2020-05-09T10:01:16.2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575" autoAdjust="0"/>
  </p:normalViewPr>
  <p:slideViewPr>
    <p:cSldViewPr snapToGrid="0">
      <p:cViewPr varScale="1">
        <p:scale>
          <a:sx n="65" d="100"/>
          <a:sy n="65" d="100"/>
        </p:scale>
        <p:origin x="22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42061-5666-4FE0-A4D7-BA9258B106B6}"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2DE32-493B-4797-AE32-069E4744FC89}" type="slidenum">
              <a:rPr lang="en-US" smtClean="0"/>
              <a:t>‹#›</a:t>
            </a:fld>
            <a:endParaRPr lang="en-US"/>
          </a:p>
        </p:txBody>
      </p:sp>
    </p:spTree>
    <p:extLst>
      <p:ext uri="{BB962C8B-B14F-4D97-AF65-F5344CB8AC3E}">
        <p14:creationId xmlns:p14="http://schemas.microsoft.com/office/powerpoint/2010/main" val="129902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eachinglondoncomputing.org/resources/inspiring-unplugged-classroom-activities/the-box-variable-activit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1/27/2022 5:09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02DE32-493B-4797-AE32-069E4744FC89}" type="slidenum">
              <a:rPr lang="en-US" smtClean="0"/>
              <a:t>2</a:t>
            </a:fld>
            <a:endParaRPr lang="en-US"/>
          </a:p>
        </p:txBody>
      </p:sp>
    </p:spTree>
    <p:extLst>
      <p:ext uri="{BB962C8B-B14F-4D97-AF65-F5344CB8AC3E}">
        <p14:creationId xmlns:p14="http://schemas.microsoft.com/office/powerpoint/2010/main" val="3222158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find a two-player tag game at https://aka.ms/DoNow2.4. The objective of the game is that one player can chase the other in a game of tag using the computer keyboard.</a:t>
            </a:r>
          </a:p>
          <a:p>
            <a:endParaRPr lang="en-US" dirty="0"/>
          </a:p>
          <a:p>
            <a:r>
              <a:rPr lang="en-US" dirty="0"/>
              <a:t>The game at the link will not work as described. The students should attempt to find the four bugs that prevent the game from working (three in the Alonzo sprite script and one in the Blue Dog sprite script). There are also two bugs in the Blue Dog script that don’t affect gameplay.  </a:t>
            </a:r>
          </a:p>
          <a:p>
            <a:endParaRPr lang="en-US" dirty="0"/>
          </a:p>
          <a:p>
            <a:r>
              <a:rPr lang="en-US" dirty="0"/>
              <a:t>If students fix the bugs quickly, they can think about ways to make the game more fun with some small modifications.</a:t>
            </a:r>
          </a:p>
        </p:txBody>
      </p:sp>
      <p:sp>
        <p:nvSpPr>
          <p:cNvPr id="4" name="Slide Number Placeholder 3"/>
          <p:cNvSpPr>
            <a:spLocks noGrp="1"/>
          </p:cNvSpPr>
          <p:nvPr>
            <p:ph type="sldNum" sz="quarter" idx="5"/>
          </p:nvPr>
        </p:nvSpPr>
        <p:spPr/>
        <p:txBody>
          <a:bodyPr/>
          <a:lstStyle/>
          <a:p>
            <a:fld id="{8402DE32-493B-4797-AE32-069E4744FC89}" type="slidenum">
              <a:rPr lang="en-US" smtClean="0"/>
              <a:t>4</a:t>
            </a:fld>
            <a:endParaRPr lang="en-US"/>
          </a:p>
        </p:txBody>
      </p:sp>
    </p:spTree>
    <p:extLst>
      <p:ext uri="{BB962C8B-B14F-4D97-AF65-F5344CB8AC3E}">
        <p14:creationId xmlns:p14="http://schemas.microsoft.com/office/powerpoint/2010/main" val="525226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six bugs:</a:t>
            </a:r>
          </a:p>
          <a:p>
            <a:pPr marL="228600" indent="-228600">
              <a:buAutoNum type="arabicPeriod"/>
            </a:pPr>
            <a:r>
              <a:rPr lang="en-US" dirty="0"/>
              <a:t>The conditionals to check for the arrow key presses need to be in a </a:t>
            </a:r>
            <a:r>
              <a:rPr lang="en-US" i="1" dirty="0"/>
              <a:t>forever </a:t>
            </a:r>
            <a:r>
              <a:rPr lang="en-US" i="0" dirty="0"/>
              <a:t>block or the script execution will end before more than one key press has been detected.</a:t>
            </a:r>
          </a:p>
          <a:p>
            <a:pPr marL="228600" indent="-228600">
              <a:buAutoNum type="arabicPeriod"/>
            </a:pPr>
            <a:r>
              <a:rPr lang="en-US" i="0" dirty="0"/>
              <a:t>The conditional to check for the left arrow key press is inside of the conditional for the right key press, so Alonzo will never move to the left.</a:t>
            </a:r>
          </a:p>
          <a:p>
            <a:pPr marL="228600" indent="-228600">
              <a:buAutoNum type="arabicPeriod"/>
            </a:pPr>
            <a:r>
              <a:rPr lang="en-US" i="0" dirty="0"/>
              <a:t>The </a:t>
            </a:r>
            <a:r>
              <a:rPr lang="en-US" i="1" dirty="0"/>
              <a:t>if on edge, bounce </a:t>
            </a:r>
            <a:r>
              <a:rPr lang="en-US" i="0" dirty="0"/>
              <a:t>block is inside the conditional for the left arrow, so Alonzo will run off the screen in every direction except the left.</a:t>
            </a:r>
          </a:p>
          <a:p>
            <a:pPr marL="228600" indent="-228600">
              <a:buAutoNum type="arabicPeriod"/>
            </a:pPr>
            <a:r>
              <a:rPr lang="en-US" i="0" dirty="0"/>
              <a:t>The conditionals testing for the W-A-S-D key presses for the Blue Dog need to be in a </a:t>
            </a:r>
            <a:r>
              <a:rPr lang="en-US" i="1" dirty="0"/>
              <a:t>forever </a:t>
            </a:r>
            <a:r>
              <a:rPr lang="en-US" i="0" dirty="0"/>
              <a:t>block or only one key press at most will be detected before the script exits</a:t>
            </a:r>
          </a:p>
          <a:p>
            <a:pPr marL="228600" indent="-228600">
              <a:buAutoNum type="arabicPeriod"/>
            </a:pPr>
            <a:r>
              <a:rPr lang="en-US" i="0" dirty="0"/>
              <a:t>There’s an unused </a:t>
            </a:r>
            <a:r>
              <a:rPr lang="en-US" i="1" dirty="0"/>
              <a:t>say </a:t>
            </a:r>
            <a:r>
              <a:rPr lang="en-US" i="0" dirty="0"/>
              <a:t>block in the Blue Dog scripting area. Deleting unused script is good coding practice.</a:t>
            </a:r>
          </a:p>
          <a:p>
            <a:pPr marL="228600" indent="-228600">
              <a:buAutoNum type="arabicPeriod"/>
            </a:pPr>
            <a:r>
              <a:rPr lang="en-US" i="0" dirty="0"/>
              <a:t>The Blue Dog says </a:t>
            </a:r>
            <a:r>
              <a:rPr lang="en-US" b="1" i="0" dirty="0"/>
              <a:t>I got you! </a:t>
            </a:r>
            <a:r>
              <a:rPr lang="en-US" b="0" i="0" dirty="0"/>
              <a:t>when Alonzo touches it. Since the Blue Dog is the one being chased, that doesn’t make much sense. The message should be changed or deleted. (Alonzo already says </a:t>
            </a:r>
            <a:r>
              <a:rPr lang="en-US" b="1" i="0" dirty="0"/>
              <a:t>I got you! </a:t>
            </a:r>
            <a:r>
              <a:rPr lang="en-US" b="0" i="0" dirty="0"/>
              <a:t>when touching the Blue Dog.)</a:t>
            </a:r>
            <a:endParaRPr lang="en-US" dirty="0"/>
          </a:p>
        </p:txBody>
      </p:sp>
      <p:sp>
        <p:nvSpPr>
          <p:cNvPr id="4" name="Slide Number Placeholder 3"/>
          <p:cNvSpPr>
            <a:spLocks noGrp="1"/>
          </p:cNvSpPr>
          <p:nvPr>
            <p:ph type="sldNum" sz="quarter" idx="5"/>
          </p:nvPr>
        </p:nvSpPr>
        <p:spPr/>
        <p:txBody>
          <a:bodyPr/>
          <a:lstStyle/>
          <a:p>
            <a:fld id="{8402DE32-493B-4797-AE32-069E4744FC89}" type="slidenum">
              <a:rPr lang="en-US" smtClean="0"/>
              <a:t>5</a:t>
            </a:fld>
            <a:endParaRPr lang="en-US"/>
          </a:p>
        </p:txBody>
      </p:sp>
    </p:spTree>
    <p:extLst>
      <p:ext uri="{BB962C8B-B14F-4D97-AF65-F5344CB8AC3E}">
        <p14:creationId xmlns:p14="http://schemas.microsoft.com/office/powerpoint/2010/main" val="104303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had any ideas for improving the game. Some possible suggestions they might have:</a:t>
            </a:r>
          </a:p>
          <a:p>
            <a:endParaRPr lang="en-US" dirty="0"/>
          </a:p>
          <a:p>
            <a:pPr algn="l">
              <a:buFont typeface="Arial" panose="020B0604020202020204" pitchFamily="34" charset="0"/>
              <a:buChar char="•"/>
            </a:pPr>
            <a:r>
              <a:rPr lang="en-US" b="0" i="0" dirty="0">
                <a:solidFill>
                  <a:srgbClr val="24292E"/>
                </a:solidFill>
                <a:effectLst/>
                <a:latin typeface="-apple-system"/>
              </a:rPr>
              <a:t>Have a score counter that increments when the </a:t>
            </a:r>
            <a:r>
              <a:rPr lang="en-US" b="0" i="1" dirty="0">
                <a:solidFill>
                  <a:srgbClr val="24292E"/>
                </a:solidFill>
                <a:effectLst/>
                <a:latin typeface="-apple-system"/>
              </a:rPr>
              <a:t>reset</a:t>
            </a:r>
            <a:r>
              <a:rPr lang="en-US" b="0" i="0" dirty="0">
                <a:solidFill>
                  <a:srgbClr val="24292E"/>
                </a:solidFill>
                <a:effectLst/>
                <a:latin typeface="-apple-system"/>
              </a:rPr>
              <a:t> message is sent. (After Alonzo catches the Blue Dog.)</a:t>
            </a:r>
          </a:p>
          <a:p>
            <a:pPr algn="l">
              <a:buFont typeface="Arial" panose="020B0604020202020204" pitchFamily="34" charset="0"/>
              <a:buChar char="•"/>
            </a:pPr>
            <a:r>
              <a:rPr lang="en-US" b="0" i="0" dirty="0">
                <a:solidFill>
                  <a:srgbClr val="24292E"/>
                </a:solidFill>
                <a:effectLst/>
                <a:latin typeface="-apple-system"/>
              </a:rPr>
              <a:t>Since Alonzo starts on the left of the screen and the Blue Dog starts on the right, have Alonzo be controlled by the W-A-S-D keys and the Blue Dog by the arrow keys. That way, the control keys are on the same side of the keyboard as the sprites they are controlling.</a:t>
            </a:r>
          </a:p>
          <a:p>
            <a:pPr algn="l">
              <a:buFont typeface="Arial" panose="020B0604020202020204" pitchFamily="34" charset="0"/>
              <a:buChar char="•"/>
            </a:pPr>
            <a:r>
              <a:rPr lang="en-US" b="0" i="0" dirty="0">
                <a:solidFill>
                  <a:srgbClr val="24292E"/>
                </a:solidFill>
                <a:effectLst/>
                <a:latin typeface="-apple-system"/>
              </a:rPr>
              <a:t>Have the computer control the Blue Dog using random movements.</a:t>
            </a:r>
          </a:p>
          <a:p>
            <a:pPr algn="l">
              <a:buFont typeface="Arial" panose="020B0604020202020204" pitchFamily="34" charset="0"/>
              <a:buChar char="•"/>
            </a:pPr>
            <a:r>
              <a:rPr lang="en-US" b="0" i="0" dirty="0">
                <a:solidFill>
                  <a:srgbClr val="24292E"/>
                </a:solidFill>
                <a:effectLst/>
                <a:latin typeface="-apple-system"/>
              </a:rPr>
              <a:t>Have the computer control the Blue Dog by always moving in the opposite direction from Alonzo.</a:t>
            </a:r>
          </a:p>
          <a:p>
            <a:pPr algn="l">
              <a:buFont typeface="Arial" panose="020B0604020202020204" pitchFamily="34" charset="0"/>
              <a:buChar char="•"/>
            </a:pPr>
            <a:r>
              <a:rPr lang="en-US" b="0" i="0" dirty="0">
                <a:solidFill>
                  <a:srgbClr val="24292E"/>
                </a:solidFill>
                <a:effectLst/>
                <a:latin typeface="-apple-system"/>
              </a:rPr>
              <a:t>Have the players choose which character is being chased at the beginning of the game.</a:t>
            </a:r>
          </a:p>
          <a:p>
            <a:endParaRPr lang="en-US" dirty="0"/>
          </a:p>
        </p:txBody>
      </p:sp>
      <p:sp>
        <p:nvSpPr>
          <p:cNvPr id="4" name="Slide Number Placeholder 3"/>
          <p:cNvSpPr>
            <a:spLocks noGrp="1"/>
          </p:cNvSpPr>
          <p:nvPr>
            <p:ph type="sldNum" sz="quarter" idx="5"/>
          </p:nvPr>
        </p:nvSpPr>
        <p:spPr/>
        <p:txBody>
          <a:bodyPr/>
          <a:lstStyle/>
          <a:p>
            <a:fld id="{8402DE32-493B-4797-AE32-069E4744FC89}" type="slidenum">
              <a:rPr lang="en-US" smtClean="0"/>
              <a:t>6</a:t>
            </a:fld>
            <a:endParaRPr lang="en-US"/>
          </a:p>
        </p:txBody>
      </p:sp>
    </p:spTree>
    <p:extLst>
      <p:ext uri="{BB962C8B-B14F-4D97-AF65-F5344CB8AC3E}">
        <p14:creationId xmlns:p14="http://schemas.microsoft.com/office/powerpoint/2010/main" val="3086808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Remind students how the script from the last lecture that used the ask and answer block. ​</a:t>
            </a:r>
          </a:p>
          <a:p>
            <a:r>
              <a:rPr lang="en-US" dirty="0"/>
              <a:t>Review user input, specifically the block</a:t>
            </a:r>
          </a:p>
          <a:p>
            <a:r>
              <a:rPr lang="en-US" dirty="0"/>
              <a:t>Students should recognize that the block must be storing a value somehow and remembering it for later</a:t>
            </a:r>
          </a:p>
          <a:p>
            <a:r>
              <a:rPr lang="en-US" dirty="0"/>
              <a:t>Ask students whether that type of functionality might be useful in other cases</a:t>
            </a:r>
          </a:p>
          <a:p>
            <a:endParaRPr lang="en-US" dirty="0"/>
          </a:p>
        </p:txBody>
      </p:sp>
      <p:sp>
        <p:nvSpPr>
          <p:cNvPr id="4" name="Slide Number Placeholder 3"/>
          <p:cNvSpPr>
            <a:spLocks noGrp="1"/>
          </p:cNvSpPr>
          <p:nvPr>
            <p:ph type="sldNum" sz="quarter" idx="5"/>
          </p:nvPr>
        </p:nvSpPr>
        <p:spPr/>
        <p:txBody>
          <a:bodyPr/>
          <a:lstStyle/>
          <a:p>
            <a:fld id="{8402DE32-493B-4797-AE32-069E4744FC89}" type="slidenum">
              <a:rPr lang="en-US" smtClean="0"/>
              <a:t>7</a:t>
            </a:fld>
            <a:endParaRPr lang="en-US"/>
          </a:p>
        </p:txBody>
      </p:sp>
    </p:spTree>
    <p:extLst>
      <p:ext uri="{BB962C8B-B14F-4D97-AF65-F5344CB8AC3E}">
        <p14:creationId xmlns:p14="http://schemas.microsoft.com/office/powerpoint/2010/main" val="392364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introducing variables with an interactive physical demonstration by modifying the </a:t>
            </a:r>
            <a:r>
              <a:rPr lang="en-US" sz="1200" kern="1200" dirty="0" err="1">
                <a:solidFill>
                  <a:schemeClr val="tx1"/>
                </a:solidFill>
                <a:effectLst/>
                <a:latin typeface="+mn-lt"/>
                <a:ea typeface="+mn-ea"/>
                <a:cs typeface="+mn-cs"/>
                <a:hlinkClick r:id="rId3"/>
              </a:rPr>
              <a:t>The</a:t>
            </a:r>
            <a:r>
              <a:rPr lang="en-US" sz="1200" kern="1200" dirty="0">
                <a:solidFill>
                  <a:schemeClr val="tx1"/>
                </a:solidFill>
                <a:effectLst/>
                <a:latin typeface="+mn-lt"/>
                <a:ea typeface="+mn-ea"/>
                <a:cs typeface="+mn-cs"/>
                <a:hlinkClick r:id="rId3"/>
              </a:rPr>
              <a:t> Box Variable Activity</a:t>
            </a:r>
            <a:r>
              <a:rPr lang="en-US" dirty="0"/>
              <a:t> for your students.</a:t>
            </a:r>
          </a:p>
          <a:p>
            <a:r>
              <a:rPr lang="en-US" dirty="0"/>
              <a:t>Demonstrate creating, assigning, and accessing a variable in Snap!</a:t>
            </a:r>
          </a:p>
          <a:p>
            <a:endParaRPr lang="en-US" b="1" dirty="0"/>
          </a:p>
          <a:p>
            <a:r>
              <a:rPr lang="en-US" dirty="0"/>
              <a:t>Point out that a variable can only hold one value at a time</a:t>
            </a:r>
          </a:p>
          <a:p>
            <a:r>
              <a:rPr lang="en-US" dirty="0"/>
              <a:t>When a new value is assigned, the old value is lost and cannot be recovered</a:t>
            </a:r>
          </a:p>
          <a:p>
            <a:r>
              <a:rPr lang="en-US" dirty="0"/>
              <a:t>Emphasize the importance of descriptive, readable names for variables</a:t>
            </a:r>
          </a:p>
          <a:p>
            <a:r>
              <a:rPr lang="en-US" dirty="0"/>
              <a:t>Show that variables are independent</a:t>
            </a:r>
          </a:p>
          <a:p>
            <a:r>
              <a:rPr lang="en-US" dirty="0"/>
              <a:t>One variable's value can be assigned to another, as in , but changing the value of var2 later will not update the value of var1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402DE32-493B-4797-AE32-069E4744FC89}" type="slidenum">
              <a:rPr lang="en-US" smtClean="0"/>
              <a:t>8</a:t>
            </a:fld>
            <a:endParaRPr lang="en-US"/>
          </a:p>
        </p:txBody>
      </p:sp>
    </p:spTree>
    <p:extLst>
      <p:ext uri="{BB962C8B-B14F-4D97-AF65-F5344CB8AC3E}">
        <p14:creationId xmlns:p14="http://schemas.microsoft.com/office/powerpoint/2010/main" val="120383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demonstrate the (green) pick random block, which will be used in the labs</a:t>
            </a:r>
          </a:p>
        </p:txBody>
      </p:sp>
      <p:sp>
        <p:nvSpPr>
          <p:cNvPr id="4" name="Slide Number Placeholder 3"/>
          <p:cNvSpPr>
            <a:spLocks noGrp="1"/>
          </p:cNvSpPr>
          <p:nvPr>
            <p:ph type="sldNum" sz="quarter" idx="5"/>
          </p:nvPr>
        </p:nvSpPr>
        <p:spPr/>
        <p:txBody>
          <a:bodyPr/>
          <a:lstStyle/>
          <a:p>
            <a:fld id="{8402DE32-493B-4797-AE32-069E4744FC89}" type="slidenum">
              <a:rPr lang="en-US" smtClean="0"/>
              <a:t>9</a:t>
            </a:fld>
            <a:endParaRPr lang="en-US"/>
          </a:p>
        </p:txBody>
      </p:sp>
    </p:spTree>
    <p:extLst>
      <p:ext uri="{BB962C8B-B14F-4D97-AF65-F5344CB8AC3E}">
        <p14:creationId xmlns:p14="http://schemas.microsoft.com/office/powerpoint/2010/main" val="2375021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and demonstrate one or more students' submissions</a:t>
            </a:r>
          </a:p>
          <a:p>
            <a:r>
              <a:rPr lang="en-US" dirty="0"/>
              <a:t>Ask students for commentary on usage and naming of variables throughout program</a:t>
            </a:r>
          </a:p>
          <a:p>
            <a:endParaRPr lang="en-US" dirty="0"/>
          </a:p>
        </p:txBody>
      </p:sp>
      <p:sp>
        <p:nvSpPr>
          <p:cNvPr id="4" name="Slide Number Placeholder 3"/>
          <p:cNvSpPr>
            <a:spLocks noGrp="1"/>
          </p:cNvSpPr>
          <p:nvPr>
            <p:ph type="sldNum" sz="quarter" idx="5"/>
          </p:nvPr>
        </p:nvSpPr>
        <p:spPr/>
        <p:txBody>
          <a:bodyPr/>
          <a:lstStyle/>
          <a:p>
            <a:fld id="{8402DE32-493B-4797-AE32-069E4744FC89}" type="slidenum">
              <a:rPr lang="en-US" smtClean="0"/>
              <a:t>10</a:t>
            </a:fld>
            <a:endParaRPr lang="en-US"/>
          </a:p>
        </p:txBody>
      </p:sp>
    </p:spTree>
    <p:extLst>
      <p:ext uri="{BB962C8B-B14F-4D97-AF65-F5344CB8AC3E}">
        <p14:creationId xmlns:p14="http://schemas.microsoft.com/office/powerpoint/2010/main" val="2638841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3"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5741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dirty="0"/>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chemeClr val="bg1"/>
                </a:solidFill>
              </a:defRPr>
            </a:lvl1pPr>
          </a:lstStyle>
          <a:p>
            <a:pPr lvl="0"/>
            <a:r>
              <a:rPr lang="en-US" dirty="0"/>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chemeClr val="bg1"/>
                </a:solidFill>
              </a:defRPr>
            </a:lvl1pPr>
          </a:lstStyle>
          <a:p>
            <a:pPr lvl="0"/>
            <a:r>
              <a:rPr lang="en-US" dirty="0"/>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chemeClr val="bg1"/>
                </a:solidFill>
              </a:defRPr>
            </a:lvl1pPr>
          </a:lstStyle>
          <a:p>
            <a:pPr lvl="0"/>
            <a:r>
              <a:rPr lang="en-US" dirty="0"/>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chemeClr val="bg1"/>
                </a:solidFill>
              </a:defRPr>
            </a:lvl1pPr>
          </a:lstStyle>
          <a:p>
            <a:pPr lvl="0"/>
            <a:r>
              <a:rPr lang="en-US" dirty="0"/>
              <a:t>04</a:t>
            </a:r>
          </a:p>
        </p:txBody>
      </p:sp>
      <p:sp>
        <p:nvSpPr>
          <p:cNvPr id="49" name="Text Placeholder 48">
            <a:extLst>
              <a:ext uri="{FF2B5EF4-FFF2-40B4-BE49-F238E27FC236}">
                <a16:creationId xmlns:a16="http://schemas.microsoft.com/office/drawing/2014/main" id="{F1DBD5A6-0F62-4793-B752-F73E2C819E0A}"/>
              </a:ext>
            </a:extLst>
          </p:cNvPr>
          <p:cNvSpPr>
            <a:spLocks noGrp="1"/>
          </p:cNvSpPr>
          <p:nvPr>
            <p:ph type="body" sz="quarter" idx="16" hasCustomPrompt="1"/>
          </p:nvPr>
        </p:nvSpPr>
        <p:spPr>
          <a:xfrm>
            <a:off x="3749675" y="1401762"/>
            <a:ext cx="3413125" cy="5080057"/>
          </a:xfrm>
        </p:spPr>
        <p:txBody>
          <a:bodyPr/>
          <a:lstStyle>
            <a:lvl1pPr marL="0" marR="0" indent="0" algn="l" defTabSz="932472" rtl="0" eaLnBrk="1" fontAlgn="base" latinLnBrk="0" hangingPunct="1">
              <a:lnSpc>
                <a:spcPct val="100000"/>
              </a:lnSpc>
              <a:spcBef>
                <a:spcPts val="1800"/>
              </a:spcBef>
              <a:spcAft>
                <a:spcPct val="0"/>
              </a:spcAft>
              <a:buClrTx/>
              <a:buSzTx/>
              <a:buFontTx/>
              <a:buNone/>
              <a:tabLst/>
              <a:defRPr sz="2000"/>
            </a:lvl1pPr>
            <a:lvl2pPr>
              <a:defRPr sz="2000"/>
            </a:lvl2pPr>
            <a:lvl3pPr>
              <a:defRPr sz="2000"/>
            </a:lvl3pPr>
            <a:lvl4pPr>
              <a:defRPr sz="2000"/>
            </a:lvl4pPr>
            <a:lvl5pPr>
              <a:defRPr sz="2000"/>
            </a:lvl5pPr>
          </a:lstStyle>
          <a:p>
            <a:pPr marL="0" marR="0" lvl="0" indent="0" algn="l" defTabSz="932472" rtl="0" eaLnBrk="1" fontAlgn="base" latinLnBrk="0" hangingPunct="1">
              <a:lnSpc>
                <a:spcPct val="100000"/>
              </a:lnSpc>
              <a:spcBef>
                <a:spcPts val="18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Lorem ipsum dolor sit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amet</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consectetuer</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adipiscing</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elit</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Maecenas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porttitor</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congue</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massa</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Tree>
    <p:extLst>
      <p:ext uri="{BB962C8B-B14F-4D97-AF65-F5344CB8AC3E}">
        <p14:creationId xmlns:p14="http://schemas.microsoft.com/office/powerpoint/2010/main" val="146973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dirty="0"/>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Tree>
    <p:extLst>
      <p:ext uri="{BB962C8B-B14F-4D97-AF65-F5344CB8AC3E}">
        <p14:creationId xmlns:p14="http://schemas.microsoft.com/office/powerpoint/2010/main" val="258607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584090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chemeClr val="accent2"/>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solidFill>
            <a:schemeClr val="bg2"/>
          </a:solidFill>
          <a:effectLst>
            <a:outerShdw dist="50800" dir="10800000" algn="r" rotWithShape="0">
              <a:schemeClr val="accent1"/>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solidFill>
            <a:schemeClr val="bg2"/>
          </a:solidFill>
          <a:effectLst>
            <a:outerShdw dist="50800" dir="10800000" algn="r" rotWithShape="0">
              <a:schemeClr val="accent2"/>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solidFill>
            <a:schemeClr val="bg2"/>
          </a:solidFill>
          <a:effectLst>
            <a:outerShdw dist="50800" dir="10800000" algn="r" rotWithShape="0">
              <a:schemeClr val="accent3"/>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solidFill>
            <a:schemeClr val="bg2"/>
          </a:solidFill>
          <a:effectLst>
            <a:outerShdw dist="50800" dir="10800000" algn="r" rotWithShape="0">
              <a:schemeClr val="accent4"/>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solidFill>
            <a:schemeClr val="bg2"/>
          </a:solidFill>
          <a:effectLst>
            <a:outerShdw dist="50800" dir="10800000" algn="r" rotWithShape="0">
              <a:schemeClr val="accent5"/>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2169794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C8687D-0037-461B-8E4E-8A0992B27DF5}"/>
              </a:ext>
            </a:extLst>
          </p:cNvPr>
          <p:cNvSpPr>
            <a:spLocks noGrp="1"/>
          </p:cNvSpPr>
          <p:nvPr>
            <p:ph type="body" sz="quarter" idx="10"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37" name="Text Placeholder 3">
            <a:extLst>
              <a:ext uri="{FF2B5EF4-FFF2-40B4-BE49-F238E27FC236}">
                <a16:creationId xmlns:a16="http://schemas.microsoft.com/office/drawing/2014/main" id="{C6D0C741-691C-40E8-8A6A-9B4FF3D75FE4}"/>
              </a:ext>
            </a:extLst>
          </p:cNvPr>
          <p:cNvSpPr>
            <a:spLocks noGrp="1"/>
          </p:cNvSpPr>
          <p:nvPr>
            <p:ph type="body" sz="quarter" idx="11"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38" name="Text Placeholder 3">
            <a:extLst>
              <a:ext uri="{FF2B5EF4-FFF2-40B4-BE49-F238E27FC236}">
                <a16:creationId xmlns:a16="http://schemas.microsoft.com/office/drawing/2014/main" id="{CC5CA83C-A53A-4CDA-B811-309C91C5B672}"/>
              </a:ext>
            </a:extLst>
          </p:cNvPr>
          <p:cNvSpPr>
            <a:spLocks noGrp="1"/>
          </p:cNvSpPr>
          <p:nvPr>
            <p:ph type="body" sz="quarter" idx="12"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39" name="Text Placeholder 3">
            <a:extLst>
              <a:ext uri="{FF2B5EF4-FFF2-40B4-BE49-F238E27FC236}">
                <a16:creationId xmlns:a16="http://schemas.microsoft.com/office/drawing/2014/main" id="{28D81D30-3DA5-4429-BCE4-70B07F9EA2E7}"/>
              </a:ext>
            </a:extLst>
          </p:cNvPr>
          <p:cNvSpPr>
            <a:spLocks noGrp="1"/>
          </p:cNvSpPr>
          <p:nvPr>
            <p:ph type="body" sz="quarter" idx="13"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Tree>
    <p:extLst>
      <p:ext uri="{BB962C8B-B14F-4D97-AF65-F5344CB8AC3E}">
        <p14:creationId xmlns:p14="http://schemas.microsoft.com/office/powerpoint/2010/main" val="2993319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Tree>
    <p:extLst>
      <p:ext uri="{BB962C8B-B14F-4D97-AF65-F5344CB8AC3E}">
        <p14:creationId xmlns:p14="http://schemas.microsoft.com/office/powerpoint/2010/main" val="2761611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dirty="0">
                <a:ea typeface="Segoe UI" pitchFamily="34" charset="0"/>
                <a:cs typeface="Segoe UI" pitchFamily="34" charset="0"/>
              </a:rPr>
              <a:t>Lorem ipsum dolor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consectetuer</a:t>
            </a:r>
            <a:r>
              <a:rPr lang="en-US" sz="2400" i="0" dirty="0">
                <a:ea typeface="Segoe UI" pitchFamily="34" charset="0"/>
                <a:cs typeface="Segoe UI" pitchFamily="34" charset="0"/>
              </a:rPr>
              <a:t> </a:t>
            </a:r>
            <a:r>
              <a:rPr lang="en-US" sz="2400" i="0" dirty="0" err="1">
                <a:ea typeface="Segoe UI" pitchFamily="34" charset="0"/>
                <a:cs typeface="Segoe UI" pitchFamily="34" charset="0"/>
              </a:rPr>
              <a:t>adipiscing</a:t>
            </a:r>
            <a:r>
              <a:rPr lang="en-US" sz="2400" i="0" dirty="0">
                <a:ea typeface="Segoe UI" pitchFamily="34" charset="0"/>
                <a:cs typeface="Segoe UI" pitchFamily="34" charset="0"/>
              </a:rPr>
              <a:t> </a:t>
            </a:r>
            <a:r>
              <a:rPr lang="en-US" sz="2400" i="0" dirty="0" err="1">
                <a:ea typeface="Segoe UI" pitchFamily="34" charset="0"/>
                <a:cs typeface="Segoe UI" pitchFamily="34" charset="0"/>
              </a:rPr>
              <a:t>elit</a:t>
            </a:r>
            <a:r>
              <a:rPr lang="en-US" sz="2400" i="0" dirty="0">
                <a:ea typeface="Segoe UI" pitchFamily="34" charset="0"/>
                <a:cs typeface="Segoe UI" pitchFamily="34" charset="0"/>
              </a:rPr>
              <a:t>. Maecenas </a:t>
            </a:r>
            <a:r>
              <a:rPr lang="en-US" sz="2400" i="0" dirty="0" err="1">
                <a:ea typeface="Segoe UI" pitchFamily="34" charset="0"/>
                <a:cs typeface="Segoe UI" pitchFamily="34" charset="0"/>
              </a:rPr>
              <a:t>porttitor</a:t>
            </a:r>
            <a:r>
              <a:rPr lang="en-US" sz="2400" i="0" dirty="0">
                <a:ea typeface="Segoe UI" pitchFamily="34" charset="0"/>
                <a:cs typeface="Segoe UI" pitchFamily="34" charset="0"/>
              </a:rPr>
              <a:t> </a:t>
            </a:r>
            <a:r>
              <a:rPr lang="en-US" sz="2400" i="0" dirty="0" err="1">
                <a:ea typeface="Segoe UI" pitchFamily="34" charset="0"/>
                <a:cs typeface="Segoe UI" pitchFamily="34" charset="0"/>
              </a:rPr>
              <a:t>congue</a:t>
            </a:r>
            <a:r>
              <a:rPr lang="en-US" sz="2400" i="0" dirty="0">
                <a:ea typeface="Segoe UI" pitchFamily="34" charset="0"/>
                <a:cs typeface="Segoe UI" pitchFamily="34" charset="0"/>
              </a:rPr>
              <a:t> </a:t>
            </a:r>
            <a:r>
              <a:rPr lang="en-US" sz="2400" i="0" dirty="0" err="1">
                <a:ea typeface="Segoe UI" pitchFamily="34" charset="0"/>
                <a:cs typeface="Segoe UI" pitchFamily="34" charset="0"/>
              </a:rPr>
              <a:t>massa</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a:t>
            </a:r>
            <a:r>
              <a:rPr lang="en-US" sz="2400" i="0" dirty="0" err="1">
                <a:ea typeface="Segoe UI" pitchFamily="34" charset="0"/>
                <a:cs typeface="Segoe UI" pitchFamily="34" charset="0"/>
              </a:rPr>
              <a:t>posuere</a:t>
            </a:r>
            <a:r>
              <a:rPr lang="en-US" sz="2400" i="0" dirty="0">
                <a:ea typeface="Segoe UI" pitchFamily="34" charset="0"/>
                <a:cs typeface="Segoe UI" pitchFamily="34" charset="0"/>
              </a:rPr>
              <a:t>, magna sed pulvinar </a:t>
            </a:r>
            <a:r>
              <a:rPr lang="en-US" sz="2400" i="0" dirty="0" err="1">
                <a:ea typeface="Segoe UI" pitchFamily="34" charset="0"/>
                <a:cs typeface="Segoe UI" pitchFamily="34" charset="0"/>
              </a:rPr>
              <a:t>ultricies</a:t>
            </a:r>
            <a:r>
              <a:rPr lang="en-US" sz="2400" i="0" dirty="0">
                <a:ea typeface="Segoe UI" pitchFamily="34" charset="0"/>
                <a:cs typeface="Segoe UI" pitchFamily="34" charset="0"/>
              </a:rPr>
              <a:t>, </a:t>
            </a:r>
            <a:r>
              <a:rPr lang="en-US" sz="2400" i="0" dirty="0" err="1">
                <a:ea typeface="Segoe UI" pitchFamily="34" charset="0"/>
                <a:cs typeface="Segoe UI" pitchFamily="34" charset="0"/>
              </a:rPr>
              <a:t>purus</a:t>
            </a:r>
            <a:r>
              <a:rPr lang="en-US" sz="2400" i="0" dirty="0">
                <a:ea typeface="Segoe UI" pitchFamily="34" charset="0"/>
                <a:cs typeface="Segoe UI" pitchFamily="34" charset="0"/>
              </a:rPr>
              <a:t> </a:t>
            </a:r>
            <a:r>
              <a:rPr lang="en-US" sz="2400" i="0" dirty="0" err="1">
                <a:ea typeface="Segoe UI" pitchFamily="34" charset="0"/>
                <a:cs typeface="Segoe UI" pitchFamily="34" charset="0"/>
              </a:rPr>
              <a:t>lectus</a:t>
            </a:r>
            <a:r>
              <a:rPr lang="en-US" sz="2400" i="0" dirty="0">
                <a:ea typeface="Segoe UI" pitchFamily="34" charset="0"/>
                <a:cs typeface="Segoe UI" pitchFamily="34" charset="0"/>
              </a:rPr>
              <a: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libero,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commodo</a:t>
            </a:r>
            <a:r>
              <a:rPr lang="en-US" sz="2400" i="0" dirty="0">
                <a:ea typeface="Segoe UI" pitchFamily="34" charset="0"/>
                <a:cs typeface="Segoe UI" pitchFamily="34" charset="0"/>
              </a:rPr>
              <a:t> magna </a:t>
            </a:r>
            <a:r>
              <a:rPr lang="en-US" sz="2400" i="0" dirty="0" err="1">
                <a:ea typeface="Segoe UI" pitchFamily="34" charset="0"/>
                <a:cs typeface="Segoe UI" pitchFamily="34" charset="0"/>
              </a:rPr>
              <a:t>eros</a:t>
            </a:r>
            <a:r>
              <a:rPr lang="en-US" sz="2400" i="0" dirty="0">
                <a:ea typeface="Segoe UI" pitchFamily="34" charset="0"/>
                <a:cs typeface="Segoe UI" pitchFamily="34" charset="0"/>
              </a:rPr>
              <a:t> </a:t>
            </a:r>
            <a:r>
              <a:rPr lang="en-US" sz="2400" i="0" dirty="0" err="1">
                <a:ea typeface="Segoe UI" pitchFamily="34" charset="0"/>
                <a:cs typeface="Segoe UI" pitchFamily="34" charset="0"/>
              </a:rPr>
              <a:t>quis</a:t>
            </a:r>
            <a:r>
              <a:rPr lang="en-US" sz="2400" i="0" dirty="0">
                <a:ea typeface="Segoe UI" pitchFamily="34" charset="0"/>
                <a:cs typeface="Segoe UI" pitchFamily="34" charset="0"/>
              </a:rPr>
              <a:t> </a:t>
            </a:r>
            <a:r>
              <a:rPr lang="en-US" sz="2400" i="0" dirty="0" err="1">
                <a:ea typeface="Segoe UI" pitchFamily="34" charset="0"/>
                <a:cs typeface="Segoe UI" pitchFamily="34" charset="0"/>
              </a:rPr>
              <a:t>urna</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a:ea typeface="Segoe UI" pitchFamily="34" charset="0"/>
                <a:cs typeface="Segoe UI" pitchFamily="34" charset="0"/>
              </a:rPr>
              <a:t>Nunc </a:t>
            </a:r>
            <a:r>
              <a:rPr lang="en-US" sz="2400" i="0" dirty="0" err="1">
                <a:ea typeface="Segoe UI" pitchFamily="34" charset="0"/>
                <a:cs typeface="Segoe UI" pitchFamily="34" charset="0"/>
              </a:rPr>
              <a:t>viverra</a:t>
            </a:r>
            <a:r>
              <a:rPr lang="en-US" sz="2400" i="0" dirty="0">
                <a:ea typeface="Segoe UI" pitchFamily="34" charset="0"/>
                <a:cs typeface="Segoe UI" pitchFamily="34" charset="0"/>
              </a:rPr>
              <a:t> </a:t>
            </a:r>
            <a:r>
              <a:rPr lang="en-US" sz="2400" i="0" dirty="0" err="1">
                <a:ea typeface="Segoe UI" pitchFamily="34" charset="0"/>
                <a:cs typeface="Segoe UI" pitchFamily="34" charset="0"/>
              </a:rPr>
              <a:t>imperdiet</a:t>
            </a:r>
            <a:r>
              <a:rPr lang="en-US" sz="2400" i="0" dirty="0">
                <a:ea typeface="Segoe UI" pitchFamily="34" charset="0"/>
                <a:cs typeface="Segoe UI" pitchFamily="34" charset="0"/>
              </a:rPr>
              <a:t> </a:t>
            </a:r>
            <a:r>
              <a:rPr lang="en-US" sz="2400" i="0" dirty="0" err="1">
                <a:ea typeface="Segoe UI" pitchFamily="34" charset="0"/>
                <a:cs typeface="Segoe UI" pitchFamily="34" charset="0"/>
              </a:rPr>
              <a:t>enim</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est. </a:t>
            </a:r>
            <a:r>
              <a:rPr lang="en-US" sz="2400" i="0" dirty="0" err="1">
                <a:ea typeface="Segoe UI" pitchFamily="34" charset="0"/>
                <a:cs typeface="Segoe UI" pitchFamily="34" charset="0"/>
              </a:rPr>
              <a:t>Vivamus</a:t>
            </a:r>
            <a:r>
              <a:rPr lang="en-US" sz="2400" i="0" dirty="0">
                <a:ea typeface="Segoe UI" pitchFamily="34" charset="0"/>
                <a:cs typeface="Segoe UI" pitchFamily="34" charset="0"/>
              </a:rPr>
              <a:t> a </a:t>
            </a:r>
            <a:r>
              <a:rPr lang="en-US" sz="2400" i="0" dirty="0" err="1">
                <a:ea typeface="Segoe UI" pitchFamily="34" charset="0"/>
                <a:cs typeface="Segoe UI" pitchFamily="34" charset="0"/>
              </a:rPr>
              <a:t>tellus</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err="1">
                <a:ea typeface="Segoe UI" pitchFamily="34" charset="0"/>
                <a:cs typeface="Segoe UI" pitchFamily="34" charset="0"/>
              </a:rPr>
              <a:t>Pellentesque</a:t>
            </a:r>
            <a:r>
              <a:rPr lang="en-US" sz="2400" i="0" dirty="0">
                <a:ea typeface="Segoe UI" pitchFamily="34" charset="0"/>
                <a:cs typeface="Segoe UI" pitchFamily="34" charset="0"/>
              </a:rPr>
              <a:t> habitant </a:t>
            </a:r>
            <a:r>
              <a:rPr lang="en-US" sz="2400" i="0" dirty="0" err="1">
                <a:ea typeface="Segoe UI" pitchFamily="34" charset="0"/>
                <a:cs typeface="Segoe UI" pitchFamily="34" charset="0"/>
              </a:rPr>
              <a:t>morbi</a:t>
            </a:r>
            <a:r>
              <a:rPr lang="en-US" sz="2400" i="0" dirty="0">
                <a:ea typeface="Segoe UI" pitchFamily="34" charset="0"/>
                <a:cs typeface="Segoe UI" pitchFamily="34" charset="0"/>
              </a:rPr>
              <a:t> </a:t>
            </a:r>
            <a:r>
              <a:rPr lang="en-US" sz="2400" i="0" dirty="0" err="1">
                <a:ea typeface="Segoe UI" pitchFamily="34" charset="0"/>
                <a:cs typeface="Segoe UI" pitchFamily="34" charset="0"/>
              </a:rPr>
              <a:t>tristique</a:t>
            </a:r>
            <a:r>
              <a:rPr lang="en-US" sz="2400" i="0" dirty="0">
                <a:ea typeface="Segoe UI" pitchFamily="34" charset="0"/>
                <a:cs typeface="Segoe UI" pitchFamily="34" charset="0"/>
              </a:rPr>
              <a:t> </a:t>
            </a:r>
            <a:r>
              <a:rPr lang="en-US" sz="2400" i="0" dirty="0" err="1">
                <a:ea typeface="Segoe UI" pitchFamily="34" charset="0"/>
                <a:cs typeface="Segoe UI" pitchFamily="34" charset="0"/>
              </a:rPr>
              <a:t>senectus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netus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fames ac </a:t>
            </a:r>
            <a:r>
              <a:rPr lang="en-US" sz="2400" i="0" dirty="0" err="1">
                <a:ea typeface="Segoe UI" pitchFamily="34" charset="0"/>
                <a:cs typeface="Segoe UI" pitchFamily="34" charset="0"/>
              </a:rPr>
              <a:t>turpis</a:t>
            </a:r>
            <a:r>
              <a:rPr lang="en-US" sz="2400" i="0" dirty="0">
                <a:ea typeface="Segoe UI" pitchFamily="34" charset="0"/>
                <a:cs typeface="Segoe UI" pitchFamily="34" charset="0"/>
              </a:rPr>
              <a:t> </a:t>
            </a:r>
            <a:r>
              <a:rPr lang="en-US" sz="2400" i="0" dirty="0" err="1">
                <a:ea typeface="Segoe UI" pitchFamily="34" charset="0"/>
                <a:cs typeface="Segoe UI" pitchFamily="34" charset="0"/>
              </a:rPr>
              <a:t>egestas</a:t>
            </a:r>
            <a:r>
              <a:rPr lang="en-US" sz="2400" i="0" dirty="0">
                <a:ea typeface="Segoe UI" pitchFamily="34" charset="0"/>
                <a:cs typeface="Segoe UI" pitchFamily="34" charset="0"/>
              </a:rPr>
              <a:t>. </a:t>
            </a:r>
            <a:r>
              <a:rPr lang="en-US" sz="2400" i="0" dirty="0" err="1">
                <a:ea typeface="Segoe UI" pitchFamily="34" charset="0"/>
                <a:cs typeface="Segoe UI" pitchFamily="34" charset="0"/>
              </a:rPr>
              <a:t>Proin</a:t>
            </a:r>
            <a:r>
              <a:rPr lang="en-US" sz="2400" i="0" dirty="0">
                <a:ea typeface="Segoe UI" pitchFamily="34" charset="0"/>
                <a:cs typeface="Segoe UI" pitchFamily="34" charset="0"/>
              </a:rPr>
              <a:t> pharetra </a:t>
            </a:r>
            <a:r>
              <a:rPr lang="en-US" sz="2400" i="0" dirty="0" err="1">
                <a:ea typeface="Segoe UI" pitchFamily="34" charset="0"/>
                <a:cs typeface="Segoe UI" pitchFamily="34" charset="0"/>
              </a:rPr>
              <a:t>nonummy</a:t>
            </a:r>
            <a:r>
              <a:rPr lang="en-US" sz="2400" i="0" dirty="0">
                <a:ea typeface="Segoe UI" pitchFamily="34" charset="0"/>
                <a:cs typeface="Segoe UI" pitchFamily="34" charset="0"/>
              </a:rPr>
              <a:t> </a:t>
            </a:r>
            <a:r>
              <a:rPr lang="en-US" sz="2400" i="0" dirty="0" err="1">
                <a:ea typeface="Segoe UI" pitchFamily="34" charset="0"/>
                <a:cs typeface="Segoe UI" pitchFamily="34" charset="0"/>
              </a:rPr>
              <a:t>pede</a:t>
            </a:r>
            <a:r>
              <a:rPr lang="en-US" sz="2400" i="0" dirty="0">
                <a:ea typeface="Segoe UI" pitchFamily="34" charset="0"/>
                <a:cs typeface="Segoe UI" pitchFamily="34" charset="0"/>
              </a:rPr>
              <a:t>. </a:t>
            </a:r>
            <a:r>
              <a:rPr lang="en-US" sz="2400" i="0" dirty="0" err="1">
                <a:ea typeface="Segoe UI" pitchFamily="34" charset="0"/>
                <a:cs typeface="Segoe UI" pitchFamily="34" charset="0"/>
              </a:rPr>
              <a:t>Mauris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orci</a:t>
            </a:r>
            <a:r>
              <a:rPr lang="en-US" sz="2400" i="0" dirty="0">
                <a:ea typeface="Segoe UI" pitchFamily="34" charset="0"/>
                <a:cs typeface="Segoe UI" pitchFamily="34" charset="0"/>
              </a:rPr>
              <a:t>.</a:t>
            </a:r>
          </a:p>
        </p:txBody>
      </p:sp>
    </p:spTree>
    <p:extLst>
      <p:ext uri="{BB962C8B-B14F-4D97-AF65-F5344CB8AC3E}">
        <p14:creationId xmlns:p14="http://schemas.microsoft.com/office/powerpoint/2010/main" val="3015516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6" name="Text Placeholder 5">
            <a:extLst>
              <a:ext uri="{FF2B5EF4-FFF2-40B4-BE49-F238E27FC236}">
                <a16:creationId xmlns:a16="http://schemas.microsoft.com/office/drawing/2014/main" id="{E0BD6C8F-CFF8-4B2D-9811-9A14B52F94D5}"/>
              </a:ext>
            </a:extLst>
          </p:cNvPr>
          <p:cNvSpPr>
            <a:spLocks noGrp="1"/>
          </p:cNvSpPr>
          <p:nvPr>
            <p:ph type="body" sz="quarter" idx="16" hasCustomPrompt="1"/>
          </p:nvPr>
        </p:nvSpPr>
        <p:spPr>
          <a:xfrm>
            <a:off x="588263" y="1333500"/>
            <a:ext cx="5657850" cy="5155257"/>
          </a:xfrm>
        </p:spPr>
        <p:txBody>
          <a:bodyPr/>
          <a:lstStyle>
            <a:lvl1pPr marL="173038" marR="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kumimoji="0" lang="en-IN" sz="1600" b="0" i="0" u="none" strike="noStrike" kern="1200" cap="none" spc="0" normalizeH="0" baseline="0" noProof="0">
                <a:ln>
                  <a:noFill/>
                </a:ln>
                <a:solidFill>
                  <a:srgbClr val="000000"/>
                </a:solidFill>
                <a:effectLst/>
                <a:uLnTx/>
                <a:uFillTx/>
              </a:defRPr>
            </a:lvl1pPr>
            <a:lvl2pPr marL="168275" indent="-168275">
              <a:spcBef>
                <a:spcPts val="300"/>
              </a:spcBef>
              <a:spcAft>
                <a:spcPts val="600"/>
              </a:spcAft>
              <a:defRPr sz="1600"/>
            </a:lvl2pPr>
            <a:lvl3pPr marL="168275" indent="-168275">
              <a:spcBef>
                <a:spcPts val="300"/>
              </a:spcBef>
              <a:spcAft>
                <a:spcPts val="600"/>
              </a:spcAft>
              <a:defRPr sz="1600"/>
            </a:lvl3pPr>
            <a:lvl4pPr marL="168275" indent="-168275">
              <a:spcBef>
                <a:spcPts val="300"/>
              </a:spcBef>
              <a:spcAft>
                <a:spcPts val="600"/>
              </a:spcAft>
              <a:defRPr sz="1600"/>
            </a:lvl4pPr>
            <a:lvl5pPr marL="0" indent="0">
              <a:spcBef>
                <a:spcPts val="300"/>
              </a:spcBef>
              <a:spcAft>
                <a:spcPts val="600"/>
              </a:spcAft>
              <a:buNone/>
              <a:defRPr sz="16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2400" b="0" i="0" u="none" strike="noStrike" kern="1200" cap="none" spc="0" normalizeH="0" baseline="0" noProof="0" dirty="0">
                <a:ln>
                  <a:noFill/>
                </a:ln>
                <a:solidFill>
                  <a:srgbClr val="008575"/>
                </a:solidFill>
                <a:effectLst/>
                <a:uLnTx/>
                <a:uFillTx/>
                <a:latin typeface="Segoe UI Semibold"/>
                <a:ea typeface="+mn-ea"/>
                <a:cs typeface="+mn-cs"/>
              </a:rPr>
              <a:t>Lorem ipsum</a:t>
            </a:r>
            <a:endParaRPr lang="en-US" dirty="0"/>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Lorem ipsum </a:t>
            </a:r>
            <a:r>
              <a:rPr kumimoji="0" lang="en-IN" sz="1600" b="0" i="0" u="none" strike="noStrike" kern="1200" cap="none" spc="0" normalizeH="0" baseline="0" noProof="0" dirty="0" err="1">
                <a:ln>
                  <a:noFill/>
                </a:ln>
                <a:solidFill>
                  <a:srgbClr val="000000"/>
                </a:solidFill>
                <a:effectLst/>
                <a:uLnTx/>
                <a:uFillTx/>
                <a:latin typeface="+mn-lt"/>
                <a:ea typeface="+mn-ea"/>
                <a:cs typeface="+mn-cs"/>
              </a:rPr>
              <a:t>dolor</a:t>
            </a:r>
            <a:r>
              <a:rPr kumimoji="0" lang="en-IN" sz="1600" b="0" i="0" u="none" strike="noStrike" kern="1200" cap="none" spc="0" normalizeH="0" baseline="0" noProof="0" dirty="0">
                <a:ln>
                  <a:noFill/>
                </a:ln>
                <a:solidFill>
                  <a:srgbClr val="000000"/>
                </a:solidFill>
                <a:effectLst/>
                <a:uLnTx/>
                <a:uFillTx/>
                <a:latin typeface="+mn-lt"/>
                <a:ea typeface="+mn-ea"/>
                <a:cs typeface="+mn-cs"/>
              </a:rPr>
              <a:t>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elit</a:t>
            </a:r>
            <a:r>
              <a:rPr kumimoji="0" lang="en-IN" sz="1600" b="0" i="0" u="none" strike="noStrike" kern="1200" cap="none" spc="0" normalizeH="0" baseline="0" noProof="0" dirty="0">
                <a:ln>
                  <a:noFill/>
                </a:ln>
                <a:solidFill>
                  <a:srgbClr val="000000"/>
                </a:solidFill>
                <a:effectLst/>
                <a:uLnTx/>
                <a:uFillTx/>
                <a:latin typeface="+mn-lt"/>
                <a:ea typeface="+mn-ea"/>
                <a:cs typeface="+mn-cs"/>
              </a:rPr>
              <a:t>. Maecenas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congue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massa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posuere</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sed</a:t>
            </a:r>
            <a:r>
              <a:rPr kumimoji="0" lang="en-IN" sz="1600" b="0" i="0" u="none" strike="noStrike" kern="1200" cap="none" spc="0" normalizeH="0" baseline="0" noProof="0" dirty="0">
                <a:ln>
                  <a:noFill/>
                </a:ln>
                <a:solidFill>
                  <a:srgbClr val="000000"/>
                </a:solidFill>
                <a:effectLst/>
                <a:uLnTx/>
                <a:uFillTx/>
                <a:latin typeface="+mn-lt"/>
                <a:ea typeface="+mn-ea"/>
                <a:cs typeface="+mn-cs"/>
              </a:rPr>
              <a:t> pulvinar </a:t>
            </a:r>
            <a:r>
              <a:rPr kumimoji="0" lang="en-IN" sz="1600" b="0" i="0" u="none" strike="noStrike" kern="1200" cap="none" spc="0" normalizeH="0" baseline="0" noProof="0" dirty="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purus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lectus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libero,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commodo</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eros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quis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urna</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Nunc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viverra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enim</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est.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Vivamus</a:t>
            </a:r>
            <a:r>
              <a:rPr kumimoji="0" lang="en-IN" sz="1600" b="0" i="0" u="none" strike="noStrike" kern="1200" cap="none" spc="0" normalizeH="0" baseline="0" noProof="0" dirty="0">
                <a:ln>
                  <a:noFill/>
                </a:ln>
                <a:solidFill>
                  <a:srgbClr val="000000"/>
                </a:solidFill>
                <a:effectLst/>
                <a:uLnTx/>
                <a:uFillTx/>
                <a:latin typeface="+mn-lt"/>
                <a:ea typeface="+mn-ea"/>
                <a:cs typeface="+mn-cs"/>
              </a:rPr>
              <a:t> a </a:t>
            </a:r>
            <a:r>
              <a:rPr kumimoji="0" lang="en-IN" sz="1600" b="0" i="0" u="none" strike="noStrike" kern="1200" cap="none" spc="0" normalizeH="0" baseline="0" noProof="0" dirty="0" err="1">
                <a:ln>
                  <a:noFill/>
                </a:ln>
                <a:solidFill>
                  <a:srgbClr val="000000"/>
                </a:solidFill>
                <a:effectLst/>
                <a:uLnTx/>
                <a:uFillTx/>
                <a:latin typeface="+mn-lt"/>
                <a:ea typeface="+mn-ea"/>
                <a:cs typeface="+mn-cs"/>
              </a:rPr>
              <a:t>tellus</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dirty="0">
                <a:ln>
                  <a:noFill/>
                </a:ln>
                <a:solidFill>
                  <a:srgbClr val="000000"/>
                </a:solidFill>
                <a:effectLst/>
                <a:uLnTx/>
                <a:uFillTx/>
                <a:latin typeface="+mn-lt"/>
                <a:ea typeface="+mn-ea"/>
                <a:cs typeface="+mn-cs"/>
              </a:rPr>
              <a:t> habitant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morbi</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netus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fames ac </a:t>
            </a:r>
            <a:r>
              <a:rPr kumimoji="0" lang="en-IN" sz="1600" b="0" i="0" u="none" strike="noStrike" kern="1200" cap="none" spc="0" normalizeH="0" baseline="0" noProof="0" dirty="0" err="1">
                <a:ln>
                  <a:noFill/>
                </a:ln>
                <a:solidFill>
                  <a:srgbClr val="000000"/>
                </a:solidFill>
                <a:effectLst/>
                <a:uLnTx/>
                <a:uFillTx/>
                <a:latin typeface="+mn-lt"/>
                <a:ea typeface="+mn-ea"/>
                <a:cs typeface="+mn-cs"/>
              </a:rPr>
              <a:t>turpis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egestas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Proin</a:t>
            </a:r>
            <a:r>
              <a:rPr kumimoji="0" lang="en-IN" sz="1600" b="0" i="0" u="none" strike="noStrike" kern="1200" cap="none" spc="0" normalizeH="0" baseline="0" noProof="0" dirty="0">
                <a:ln>
                  <a:noFill/>
                </a:ln>
                <a:solidFill>
                  <a:srgbClr val="000000"/>
                </a:solidFill>
                <a:effectLst/>
                <a:uLnTx/>
                <a:uFillTx/>
                <a:latin typeface="+mn-lt"/>
                <a:ea typeface="+mn-ea"/>
                <a:cs typeface="+mn-cs"/>
              </a:rPr>
              <a:t> pharetra </a:t>
            </a:r>
            <a:r>
              <a:rPr kumimoji="0" lang="en-IN" sz="1600" b="0" i="0" u="none" strike="noStrike" kern="1200" cap="none" spc="0" normalizeH="0" baseline="0" noProof="0" dirty="0" err="1">
                <a:ln>
                  <a:noFill/>
                </a:ln>
                <a:solidFill>
                  <a:srgbClr val="000000"/>
                </a:solidFill>
                <a:effectLst/>
                <a:uLnTx/>
                <a:uFillTx/>
                <a:latin typeface="+mn-lt"/>
                <a:ea typeface="+mn-ea"/>
                <a:cs typeface="+mn-cs"/>
              </a:rPr>
              <a:t>nonummy</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pede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Mauris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orci</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Lorem ipsum </a:t>
            </a:r>
            <a:r>
              <a:rPr kumimoji="0" lang="en-IN" sz="1600" b="0" i="0" u="none" strike="noStrike" kern="1200" cap="none" spc="0" normalizeH="0" baseline="0" noProof="0" dirty="0" err="1">
                <a:ln>
                  <a:noFill/>
                </a:ln>
                <a:solidFill>
                  <a:srgbClr val="000000"/>
                </a:solidFill>
                <a:effectLst/>
                <a:uLnTx/>
                <a:uFillTx/>
                <a:latin typeface="+mn-lt"/>
                <a:ea typeface="+mn-ea"/>
                <a:cs typeface="+mn-cs"/>
              </a:rPr>
              <a:t>dolor</a:t>
            </a:r>
            <a:r>
              <a:rPr kumimoji="0" lang="en-IN" sz="1600" b="0" i="0" u="none" strike="noStrike" kern="1200" cap="none" spc="0" normalizeH="0" baseline="0" noProof="0" dirty="0">
                <a:ln>
                  <a:noFill/>
                </a:ln>
                <a:solidFill>
                  <a:srgbClr val="000000"/>
                </a:solidFill>
                <a:effectLst/>
                <a:uLnTx/>
                <a:uFillTx/>
                <a:latin typeface="+mn-lt"/>
                <a:ea typeface="+mn-ea"/>
                <a:cs typeface="+mn-cs"/>
              </a:rPr>
              <a:t>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elit</a:t>
            </a:r>
            <a:r>
              <a:rPr kumimoji="0" lang="en-IN" sz="1600" b="0" i="0" u="none" strike="noStrike" kern="1200" cap="none" spc="0" normalizeH="0" baseline="0" noProof="0" dirty="0">
                <a:ln>
                  <a:noFill/>
                </a:ln>
                <a:solidFill>
                  <a:srgbClr val="000000"/>
                </a:solidFill>
                <a:effectLst/>
                <a:uLnTx/>
                <a:uFillTx/>
                <a:latin typeface="+mn-lt"/>
                <a:ea typeface="+mn-ea"/>
                <a:cs typeface="+mn-cs"/>
              </a:rPr>
              <a:t>. Maecenas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congue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massa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posuere</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sed</a:t>
            </a:r>
            <a:r>
              <a:rPr kumimoji="0" lang="en-IN" sz="1600" b="0" i="0" u="none" strike="noStrike" kern="1200" cap="none" spc="0" normalizeH="0" baseline="0" noProof="0" dirty="0">
                <a:ln>
                  <a:noFill/>
                </a:ln>
                <a:solidFill>
                  <a:srgbClr val="000000"/>
                </a:solidFill>
                <a:effectLst/>
                <a:uLnTx/>
                <a:uFillTx/>
                <a:latin typeface="+mn-lt"/>
                <a:ea typeface="+mn-ea"/>
                <a:cs typeface="+mn-cs"/>
              </a:rPr>
              <a:t> pulvinar </a:t>
            </a:r>
            <a:r>
              <a:rPr kumimoji="0" lang="en-IN" sz="1600" b="0" i="0" u="none" strike="noStrike" kern="1200" cap="none" spc="0" normalizeH="0" baseline="0" noProof="0" dirty="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purus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lectus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libero,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commodo</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eros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quis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urna</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Nunc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viverra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enim</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est.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Vivamus</a:t>
            </a:r>
            <a:r>
              <a:rPr kumimoji="0" lang="en-IN" sz="1600" b="0" i="0" u="none" strike="noStrike" kern="1200" cap="none" spc="0" normalizeH="0" baseline="0" noProof="0" dirty="0">
                <a:ln>
                  <a:noFill/>
                </a:ln>
                <a:solidFill>
                  <a:srgbClr val="000000"/>
                </a:solidFill>
                <a:effectLst/>
                <a:uLnTx/>
                <a:uFillTx/>
                <a:latin typeface="+mn-lt"/>
                <a:ea typeface="+mn-ea"/>
                <a:cs typeface="+mn-cs"/>
              </a:rPr>
              <a:t> a </a:t>
            </a:r>
            <a:r>
              <a:rPr kumimoji="0" lang="en-IN" sz="1600" b="0" i="0" u="none" strike="noStrike" kern="1200" cap="none" spc="0" normalizeH="0" baseline="0" noProof="0" dirty="0" err="1">
                <a:ln>
                  <a:noFill/>
                </a:ln>
                <a:solidFill>
                  <a:srgbClr val="000000"/>
                </a:solidFill>
                <a:effectLst/>
                <a:uLnTx/>
                <a:uFillTx/>
                <a:latin typeface="+mn-lt"/>
                <a:ea typeface="+mn-ea"/>
                <a:cs typeface="+mn-cs"/>
              </a:rPr>
              <a:t>tellus</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dirty="0">
                <a:ln>
                  <a:noFill/>
                </a:ln>
                <a:solidFill>
                  <a:srgbClr val="000000"/>
                </a:solidFill>
                <a:effectLst/>
                <a:uLnTx/>
                <a:uFillTx/>
                <a:latin typeface="+mn-lt"/>
                <a:ea typeface="+mn-ea"/>
                <a:cs typeface="+mn-cs"/>
              </a:rPr>
              <a:t> habitant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morbi</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netus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fames ac </a:t>
            </a:r>
            <a:r>
              <a:rPr kumimoji="0" lang="en-IN" sz="1600" b="0" i="0" u="none" strike="noStrike" kern="1200" cap="none" spc="0" normalizeH="0" baseline="0" noProof="0" dirty="0" err="1">
                <a:ln>
                  <a:noFill/>
                </a:ln>
                <a:solidFill>
                  <a:srgbClr val="000000"/>
                </a:solidFill>
                <a:effectLst/>
                <a:uLnTx/>
                <a:uFillTx/>
                <a:latin typeface="+mn-lt"/>
                <a:ea typeface="+mn-ea"/>
                <a:cs typeface="+mn-cs"/>
              </a:rPr>
              <a:t>turpis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egestas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Proin</a:t>
            </a:r>
            <a:r>
              <a:rPr kumimoji="0" lang="en-IN" sz="1600" b="0" i="0" u="none" strike="noStrike" kern="1200" cap="none" spc="0" normalizeH="0" baseline="0" noProof="0" dirty="0">
                <a:ln>
                  <a:noFill/>
                </a:ln>
                <a:solidFill>
                  <a:srgbClr val="000000"/>
                </a:solidFill>
                <a:effectLst/>
                <a:uLnTx/>
                <a:uFillTx/>
                <a:latin typeface="+mn-lt"/>
                <a:ea typeface="+mn-ea"/>
                <a:cs typeface="+mn-cs"/>
              </a:rPr>
              <a:t> pharetra </a:t>
            </a:r>
            <a:r>
              <a:rPr kumimoji="0" lang="en-IN" sz="1600" b="0" i="0" u="none" strike="noStrike" kern="1200" cap="none" spc="0" normalizeH="0" baseline="0" noProof="0" dirty="0" err="1">
                <a:ln>
                  <a:noFill/>
                </a:ln>
                <a:solidFill>
                  <a:srgbClr val="000000"/>
                </a:solidFill>
                <a:effectLst/>
                <a:uLnTx/>
                <a:uFillTx/>
                <a:latin typeface="+mn-lt"/>
                <a:ea typeface="+mn-ea"/>
                <a:cs typeface="+mn-cs"/>
              </a:rPr>
              <a:t>nonummy</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pede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Mauris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orci</a:t>
            </a:r>
            <a:r>
              <a:rPr kumimoji="0" lang="en-IN" sz="1600" b="0" i="0" u="none" strike="noStrike" kern="1200" cap="none" spc="0" normalizeH="0" baseline="0" noProof="0" dirty="0">
                <a:ln>
                  <a:noFill/>
                </a:ln>
                <a:solidFill>
                  <a:srgbClr val="000000"/>
                </a:solidFill>
                <a:effectLst/>
                <a:uLnTx/>
                <a:uFillTx/>
                <a:latin typeface="+mn-lt"/>
                <a:ea typeface="+mn-ea"/>
                <a:cs typeface="+mn-cs"/>
              </a:rPr>
              <a:t>.</a:t>
            </a:r>
            <a:endParaRPr lang="en-US" dirty="0"/>
          </a:p>
        </p:txBody>
      </p:sp>
    </p:spTree>
    <p:extLst>
      <p:ext uri="{BB962C8B-B14F-4D97-AF65-F5344CB8AC3E}">
        <p14:creationId xmlns:p14="http://schemas.microsoft.com/office/powerpoint/2010/main" val="795914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Tree>
    <p:extLst>
      <p:ext uri="{BB962C8B-B14F-4D97-AF65-F5344CB8AC3E}">
        <p14:creationId xmlns:p14="http://schemas.microsoft.com/office/powerpoint/2010/main" val="933148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3C03664C-8731-4E38-92A9-09532E738947}"/>
              </a:ext>
            </a:extLst>
          </p:cNvPr>
          <p:cNvSpPr>
            <a:spLocks noGrp="1"/>
          </p:cNvSpPr>
          <p:nvPr>
            <p:ph type="body" sz="quarter" idx="20" hasCustomPrompt="1"/>
          </p:nvPr>
        </p:nvSpPr>
        <p:spPr>
          <a:xfrm>
            <a:off x="780062"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8" name="Text Placeholder 4">
            <a:extLst>
              <a:ext uri="{FF2B5EF4-FFF2-40B4-BE49-F238E27FC236}">
                <a16:creationId xmlns:a16="http://schemas.microsoft.com/office/drawing/2014/main" id="{82C9E126-8907-4D01-AFBA-8B32705B35C5}"/>
              </a:ext>
            </a:extLst>
          </p:cNvPr>
          <p:cNvSpPr>
            <a:spLocks noGrp="1"/>
          </p:cNvSpPr>
          <p:nvPr>
            <p:ph type="body" sz="quarter" idx="22" hasCustomPrompt="1"/>
          </p:nvPr>
        </p:nvSpPr>
        <p:spPr>
          <a:xfrm>
            <a:off x="3032566"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4" name="Text Placeholder 4">
            <a:extLst>
              <a:ext uri="{FF2B5EF4-FFF2-40B4-BE49-F238E27FC236}">
                <a16:creationId xmlns:a16="http://schemas.microsoft.com/office/drawing/2014/main" id="{73BEA7CC-D041-4BAE-968A-C88438270D27}"/>
              </a:ext>
            </a:extLst>
          </p:cNvPr>
          <p:cNvSpPr>
            <a:spLocks noGrp="1"/>
          </p:cNvSpPr>
          <p:nvPr>
            <p:ph type="body" sz="quarter" idx="24" hasCustomPrompt="1"/>
          </p:nvPr>
        </p:nvSpPr>
        <p:spPr>
          <a:xfrm>
            <a:off x="5285070"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0" name="Text Placeholder 4">
            <a:extLst>
              <a:ext uri="{FF2B5EF4-FFF2-40B4-BE49-F238E27FC236}">
                <a16:creationId xmlns:a16="http://schemas.microsoft.com/office/drawing/2014/main" id="{D3CF6030-3571-489B-B4C5-327CDC3F9812}"/>
              </a:ext>
            </a:extLst>
          </p:cNvPr>
          <p:cNvSpPr>
            <a:spLocks noGrp="1"/>
          </p:cNvSpPr>
          <p:nvPr>
            <p:ph type="body" sz="quarter" idx="26" hasCustomPrompt="1"/>
          </p:nvPr>
        </p:nvSpPr>
        <p:spPr>
          <a:xfrm>
            <a:off x="7537574"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6" name="Text Placeholder 4">
            <a:extLst>
              <a:ext uri="{FF2B5EF4-FFF2-40B4-BE49-F238E27FC236}">
                <a16:creationId xmlns:a16="http://schemas.microsoft.com/office/drawing/2014/main" id="{07D73DA4-E4BD-4FD3-8EDA-B8AF9E18EF85}"/>
              </a:ext>
            </a:extLst>
          </p:cNvPr>
          <p:cNvSpPr>
            <a:spLocks noGrp="1"/>
          </p:cNvSpPr>
          <p:nvPr>
            <p:ph type="body" sz="quarter" idx="28" hasCustomPrompt="1"/>
          </p:nvPr>
        </p:nvSpPr>
        <p:spPr>
          <a:xfrm>
            <a:off x="9790079"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1921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quare photo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2"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MS logo white - EMF" descr="Microsoft logo white text version">
            <a:extLst>
              <a:ext uri="{FF2B5EF4-FFF2-40B4-BE49-F238E27FC236}">
                <a16:creationId xmlns:a16="http://schemas.microsoft.com/office/drawing/2014/main" id="{3B64A24C-3A11-4298-B36C-D12EFE1A5B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918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Tree>
    <p:extLst>
      <p:ext uri="{BB962C8B-B14F-4D97-AF65-F5344CB8AC3E}">
        <p14:creationId xmlns:p14="http://schemas.microsoft.com/office/powerpoint/2010/main" val="3829757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870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7682939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1820620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573873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685122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678118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35823342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679555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434232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1827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97923392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6973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36871774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1656985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5822498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660538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83805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3698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821489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07944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0788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14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20" name="Text Placeholder 19">
            <a:extLst>
              <a:ext uri="{FF2B5EF4-FFF2-40B4-BE49-F238E27FC236}">
                <a16:creationId xmlns:a16="http://schemas.microsoft.com/office/drawing/2014/main" id="{3F8A0129-6914-4A8D-BBF6-EE04240EB0A0}"/>
              </a:ext>
            </a:extLst>
          </p:cNvPr>
          <p:cNvSpPr>
            <a:spLocks noGrp="1"/>
          </p:cNvSpPr>
          <p:nvPr>
            <p:ph type="body" sz="quarter" idx="10" hasCustomPrompt="1"/>
          </p:nvPr>
        </p:nvSpPr>
        <p:spPr>
          <a:xfrm>
            <a:off x="3597275" y="123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1" name="Text Placeholder 19">
            <a:extLst>
              <a:ext uri="{FF2B5EF4-FFF2-40B4-BE49-F238E27FC236}">
                <a16:creationId xmlns:a16="http://schemas.microsoft.com/office/drawing/2014/main" id="{8E16B3EE-02B9-4AD2-A4CF-2C92DF6A541D}"/>
              </a:ext>
            </a:extLst>
          </p:cNvPr>
          <p:cNvSpPr>
            <a:spLocks noGrp="1"/>
          </p:cNvSpPr>
          <p:nvPr>
            <p:ph type="body" sz="quarter" idx="11" hasCustomPrompt="1"/>
          </p:nvPr>
        </p:nvSpPr>
        <p:spPr>
          <a:xfrm>
            <a:off x="4465716" y="243530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2" name="Text Placeholder 19">
            <a:extLst>
              <a:ext uri="{FF2B5EF4-FFF2-40B4-BE49-F238E27FC236}">
                <a16:creationId xmlns:a16="http://schemas.microsoft.com/office/drawing/2014/main" id="{C3C1BCC2-9583-49A2-89B2-75C80AFDFE89}"/>
              </a:ext>
            </a:extLst>
          </p:cNvPr>
          <p:cNvSpPr>
            <a:spLocks noGrp="1"/>
          </p:cNvSpPr>
          <p:nvPr>
            <p:ph type="body" sz="quarter" idx="12" hasCustomPrompt="1"/>
          </p:nvPr>
        </p:nvSpPr>
        <p:spPr>
          <a:xfrm>
            <a:off x="4465716" y="385262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3" name="Text Placeholder 19">
            <a:extLst>
              <a:ext uri="{FF2B5EF4-FFF2-40B4-BE49-F238E27FC236}">
                <a16:creationId xmlns:a16="http://schemas.microsoft.com/office/drawing/2014/main" id="{34F2EB63-40C2-4690-8787-579A7DE47872}"/>
              </a:ext>
            </a:extLst>
          </p:cNvPr>
          <p:cNvSpPr>
            <a:spLocks noGrp="1"/>
          </p:cNvSpPr>
          <p:nvPr>
            <p:ph type="body" sz="quarter" idx="13" hasCustomPrompt="1"/>
          </p:nvPr>
        </p:nvSpPr>
        <p:spPr>
          <a:xfrm>
            <a:off x="3597275" y="504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290826"/>
            <a:ext cx="3348038" cy="163753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here</a:t>
            </a:r>
          </a:p>
        </p:txBody>
      </p:sp>
      <p:sp>
        <p:nvSpPr>
          <p:cNvPr id="39" name="Rectangle 38">
            <a:extLst>
              <a:ext uri="{FF2B5EF4-FFF2-40B4-BE49-F238E27FC236}">
                <a16:creationId xmlns:a16="http://schemas.microsoft.com/office/drawing/2014/main" id="{FD913F0C-084D-444D-B3E7-C4C1668940C7}"/>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3DFC9F5E-B83C-4226-9C95-770E7B64B191}"/>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EEEFEC6-C242-483E-BD45-C2FF105EDEDD}"/>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4F41D6D-8494-4642-8E82-43CF48F67FA5}"/>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9257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ayout_9">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dirty="0">
                <a:ea typeface="Segoe UI" pitchFamily="34" charset="0"/>
                <a:cs typeface="Segoe UI" pitchFamily="34" charset="0"/>
              </a:rPr>
              <a:t>“Lorem ipsum dolor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consectetuer</a:t>
            </a:r>
            <a:r>
              <a:rPr lang="en-US" sz="2400" i="1" dirty="0">
                <a:ea typeface="Segoe UI" pitchFamily="34" charset="0"/>
                <a:cs typeface="Segoe UI" pitchFamily="34" charset="0"/>
              </a:rPr>
              <a:t> </a:t>
            </a:r>
            <a:r>
              <a:rPr lang="en-US" sz="2400" i="1" dirty="0" err="1">
                <a:ea typeface="Segoe UI" pitchFamily="34" charset="0"/>
                <a:cs typeface="Segoe UI" pitchFamily="34" charset="0"/>
              </a:rPr>
              <a:t>adipiscing</a:t>
            </a:r>
            <a:r>
              <a:rPr lang="en-US" sz="2400" i="1" dirty="0">
                <a:ea typeface="Segoe UI" pitchFamily="34" charset="0"/>
                <a:cs typeface="Segoe UI" pitchFamily="34" charset="0"/>
              </a:rPr>
              <a:t> </a:t>
            </a:r>
            <a:r>
              <a:rPr lang="en-US" sz="2400" i="1" dirty="0" err="1">
                <a:ea typeface="Segoe UI" pitchFamily="34" charset="0"/>
                <a:cs typeface="Segoe UI" pitchFamily="34" charset="0"/>
              </a:rPr>
              <a:t>elit</a:t>
            </a:r>
            <a:r>
              <a:rPr lang="en-US" sz="2400" i="1" dirty="0">
                <a:ea typeface="Segoe UI" pitchFamily="34" charset="0"/>
                <a:cs typeface="Segoe UI" pitchFamily="34" charset="0"/>
              </a:rPr>
              <a:t>. Maecenas </a:t>
            </a:r>
            <a:r>
              <a:rPr lang="en-US" sz="2400" i="1" dirty="0" err="1">
                <a:ea typeface="Segoe UI" pitchFamily="34" charset="0"/>
                <a:cs typeface="Segoe UI" pitchFamily="34" charset="0"/>
              </a:rPr>
              <a:t>porttitor</a:t>
            </a:r>
            <a:r>
              <a:rPr lang="en-US" sz="2400" i="1" dirty="0">
                <a:ea typeface="Segoe UI" pitchFamily="34" charset="0"/>
                <a:cs typeface="Segoe UI" pitchFamily="34" charset="0"/>
              </a:rPr>
              <a:t> </a:t>
            </a:r>
            <a:r>
              <a:rPr lang="en-US" sz="2400" i="1" dirty="0" err="1">
                <a:ea typeface="Segoe UI" pitchFamily="34" charset="0"/>
                <a:cs typeface="Segoe UI" pitchFamily="34" charset="0"/>
              </a:rPr>
              <a:t>congue</a:t>
            </a:r>
            <a:r>
              <a:rPr lang="en-US" sz="2400" i="1" dirty="0">
                <a:ea typeface="Segoe UI" pitchFamily="34" charset="0"/>
                <a:cs typeface="Segoe UI" pitchFamily="34" charset="0"/>
              </a:rPr>
              <a:t> </a:t>
            </a:r>
            <a:r>
              <a:rPr lang="en-US" sz="2400" i="1" dirty="0" err="1">
                <a:ea typeface="Segoe UI" pitchFamily="34" charset="0"/>
                <a:cs typeface="Segoe UI" pitchFamily="34" charset="0"/>
              </a:rPr>
              <a:t>massa</a:t>
            </a:r>
            <a:r>
              <a:rPr lang="en-US" sz="2400" i="1" dirty="0">
                <a:ea typeface="Segoe UI" pitchFamily="34" charset="0"/>
                <a:cs typeface="Segoe UI" pitchFamily="34" charset="0"/>
              </a:rPr>
              <a:t>. </a:t>
            </a:r>
            <a:r>
              <a:rPr lang="en-US" sz="2400" i="1" dirty="0" err="1">
                <a:ea typeface="Segoe UI" pitchFamily="34" charset="0"/>
                <a:cs typeface="Segoe UI" pitchFamily="34" charset="0"/>
              </a:rPr>
              <a:t>Fusce</a:t>
            </a:r>
            <a:r>
              <a:rPr lang="en-US" sz="2400" i="1" dirty="0">
                <a:ea typeface="Segoe UI" pitchFamily="34" charset="0"/>
                <a:cs typeface="Segoe UI" pitchFamily="34" charset="0"/>
              </a:rPr>
              <a:t> </a:t>
            </a:r>
            <a:r>
              <a:rPr lang="en-US" sz="2400" i="1" dirty="0" err="1">
                <a:ea typeface="Segoe UI" pitchFamily="34" charset="0"/>
                <a:cs typeface="Segoe UI" pitchFamily="34" charset="0"/>
              </a:rPr>
              <a:t>posuere</a:t>
            </a:r>
            <a:r>
              <a:rPr lang="en-US" sz="2400" i="1" dirty="0">
                <a:ea typeface="Segoe UI" pitchFamily="34" charset="0"/>
                <a:cs typeface="Segoe UI" pitchFamily="34" charset="0"/>
              </a:rPr>
              <a:t>, magna sed pulvinar </a:t>
            </a:r>
            <a:r>
              <a:rPr lang="en-US" sz="2400" i="1" dirty="0" err="1">
                <a:ea typeface="Segoe UI" pitchFamily="34" charset="0"/>
                <a:cs typeface="Segoe UI" pitchFamily="34" charset="0"/>
              </a:rPr>
              <a:t>ultricies</a:t>
            </a:r>
            <a:r>
              <a:rPr lang="en-US" sz="2400" i="1" dirty="0">
                <a:ea typeface="Segoe UI" pitchFamily="34" charset="0"/>
                <a:cs typeface="Segoe UI" pitchFamily="34" charset="0"/>
              </a:rPr>
              <a:t>, </a:t>
            </a:r>
            <a:r>
              <a:rPr lang="en-US" sz="2400" i="1" dirty="0" err="1">
                <a:ea typeface="Segoe UI" pitchFamily="34" charset="0"/>
                <a:cs typeface="Segoe UI" pitchFamily="34" charset="0"/>
              </a:rPr>
              <a:t>purus</a:t>
            </a:r>
            <a:r>
              <a:rPr lang="en-US" sz="2400" i="1" dirty="0">
                <a:ea typeface="Segoe UI" pitchFamily="34" charset="0"/>
                <a:cs typeface="Segoe UI" pitchFamily="34" charset="0"/>
              </a:rPr>
              <a:t> </a:t>
            </a:r>
            <a:r>
              <a:rPr lang="en-US" sz="2400" i="1" dirty="0" err="1">
                <a:ea typeface="Segoe UI" pitchFamily="34" charset="0"/>
                <a:cs typeface="Segoe UI" pitchFamily="34" charset="0"/>
              </a:rPr>
              <a:t>lectus</a:t>
            </a:r>
            <a:r>
              <a:rPr lang="en-US" sz="2400" i="1" dirty="0">
                <a:ea typeface="Segoe UI" pitchFamily="34" charset="0"/>
                <a:cs typeface="Segoe UI" pitchFamily="34" charset="0"/>
              </a:rPr>
              <a:t> </a:t>
            </a:r>
            <a:r>
              <a:rPr lang="en-US" sz="2400" i="1" dirty="0" err="1">
                <a:ea typeface="Segoe UI" pitchFamily="34" charset="0"/>
                <a:cs typeface="Segoe UI" pitchFamily="34" charset="0"/>
              </a:rPr>
              <a:t>malesuada</a:t>
            </a:r>
            <a:r>
              <a:rPr lang="en-US" sz="2400" i="1" dirty="0">
                <a:ea typeface="Segoe UI" pitchFamily="34" charset="0"/>
                <a:cs typeface="Segoe UI" pitchFamily="34" charset="0"/>
              </a:rPr>
              <a:t> libero,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commodo</a:t>
            </a:r>
            <a:r>
              <a:rPr lang="en-US" sz="2400" i="1" dirty="0">
                <a:ea typeface="Segoe UI" pitchFamily="34" charset="0"/>
                <a:cs typeface="Segoe UI" pitchFamily="34" charset="0"/>
              </a:rPr>
              <a:t> magna </a:t>
            </a:r>
            <a:r>
              <a:rPr lang="en-US" sz="2400" i="1" dirty="0" err="1">
                <a:ea typeface="Segoe UI" pitchFamily="34" charset="0"/>
                <a:cs typeface="Segoe UI" pitchFamily="34" charset="0"/>
              </a:rPr>
              <a:t>eros</a:t>
            </a:r>
            <a:r>
              <a:rPr lang="en-US" sz="2400" i="1" dirty="0">
                <a:ea typeface="Segoe UI" pitchFamily="34" charset="0"/>
                <a:cs typeface="Segoe UI" pitchFamily="34" charset="0"/>
              </a:rPr>
              <a:t> </a:t>
            </a:r>
            <a:r>
              <a:rPr lang="en-US" sz="2400" i="1" dirty="0" err="1">
                <a:ea typeface="Segoe UI" pitchFamily="34" charset="0"/>
                <a:cs typeface="Segoe UI" pitchFamily="34" charset="0"/>
              </a:rPr>
              <a:t>quis</a:t>
            </a:r>
            <a:r>
              <a:rPr lang="en-US" sz="2400" i="1" dirty="0">
                <a:ea typeface="Segoe UI" pitchFamily="34" charset="0"/>
                <a:cs typeface="Segoe UI" pitchFamily="34" charset="0"/>
              </a:rPr>
              <a:t> </a:t>
            </a:r>
            <a:r>
              <a:rPr lang="en-US" sz="2400" i="1" dirty="0" err="1">
                <a:ea typeface="Segoe UI" pitchFamily="34" charset="0"/>
                <a:cs typeface="Segoe UI" pitchFamily="34" charset="0"/>
              </a:rPr>
              <a:t>urna</a:t>
            </a:r>
            <a:r>
              <a:rPr lang="en-US" sz="2400" i="1" dirty="0">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bg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dirty="0">
                <a:ea typeface="Segoe UI" pitchFamily="34" charset="0"/>
                <a:cs typeface="Segoe UI" pitchFamily="34" charset="0"/>
              </a:rPr>
              <a:t>Lorem ipsum </a:t>
            </a:r>
            <a:endParaRPr lang="en-US" i="0" dirty="0"/>
          </a:p>
        </p:txBody>
      </p:sp>
    </p:spTree>
    <p:extLst>
      <p:ext uri="{BB962C8B-B14F-4D97-AF65-F5344CB8AC3E}">
        <p14:creationId xmlns:p14="http://schemas.microsoft.com/office/powerpoint/2010/main" val="8936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ank you_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574021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a:t>
            </a:r>
            <a:br>
              <a:rPr lang="en-US" dirty="0"/>
            </a:br>
            <a:r>
              <a:rPr lang="en-US" dirty="0"/>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bg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28661635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035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5699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5222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21722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769616731"/>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70576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6009-0A36-42A5-9DBA-EA0A89FCFC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0E9895-4EFA-4934-B260-FD944359FA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158574-0DA7-40D5-A128-1085ECA30486}"/>
              </a:ext>
            </a:extLst>
          </p:cNvPr>
          <p:cNvSpPr>
            <a:spLocks noGrp="1"/>
          </p:cNvSpPr>
          <p:nvPr>
            <p:ph type="dt" sz="half" idx="10"/>
          </p:nvPr>
        </p:nvSpPr>
        <p:spPr/>
        <p:txBody>
          <a:bodyPr/>
          <a:lstStyle/>
          <a:p>
            <a:fld id="{8393327F-3177-40DB-A297-1E11896138E9}" type="datetimeFigureOut">
              <a:rPr lang="en-US" smtClean="0"/>
              <a:t>1/27/2022</a:t>
            </a:fld>
            <a:endParaRPr lang="en-US"/>
          </a:p>
        </p:txBody>
      </p:sp>
      <p:sp>
        <p:nvSpPr>
          <p:cNvPr id="5" name="Footer Placeholder 4">
            <a:extLst>
              <a:ext uri="{FF2B5EF4-FFF2-40B4-BE49-F238E27FC236}">
                <a16:creationId xmlns:a16="http://schemas.microsoft.com/office/drawing/2014/main" id="{1EC6010F-094F-46B5-AC32-5E43B0593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AEF59-49F8-4A26-B43E-76C611671432}"/>
              </a:ext>
            </a:extLst>
          </p:cNvPr>
          <p:cNvSpPr>
            <a:spLocks noGrp="1"/>
          </p:cNvSpPr>
          <p:nvPr>
            <p:ph type="sldNum" sz="quarter" idx="12"/>
          </p:nvPr>
        </p:nvSpPr>
        <p:spPr/>
        <p:txBody>
          <a:bodyPr/>
          <a:lstStyle/>
          <a:p>
            <a:fld id="{918E61E7-478B-47A5-8803-1C7CD2A676A8}" type="slidenum">
              <a:rPr lang="en-US" smtClean="0"/>
              <a:t>‹#›</a:t>
            </a:fld>
            <a:endParaRPr lang="en-US"/>
          </a:p>
        </p:txBody>
      </p:sp>
    </p:spTree>
    <p:extLst>
      <p:ext uri="{BB962C8B-B14F-4D97-AF65-F5344CB8AC3E}">
        <p14:creationId xmlns:p14="http://schemas.microsoft.com/office/powerpoint/2010/main" val="10261597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88FF-FA99-484B-B46A-A46380D38F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7177E9-CA8F-4BE2-87BD-19CBEC4908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11B99D-899D-412A-97EE-02018DA2F1D7}"/>
              </a:ext>
            </a:extLst>
          </p:cNvPr>
          <p:cNvSpPr>
            <a:spLocks noGrp="1"/>
          </p:cNvSpPr>
          <p:nvPr>
            <p:ph type="dt" sz="half" idx="10"/>
          </p:nvPr>
        </p:nvSpPr>
        <p:spPr/>
        <p:txBody>
          <a:bodyPr/>
          <a:lstStyle/>
          <a:p>
            <a:fld id="{8393327F-3177-40DB-A297-1E11896138E9}" type="datetimeFigureOut">
              <a:rPr lang="en-US" smtClean="0"/>
              <a:t>1/27/2022</a:t>
            </a:fld>
            <a:endParaRPr lang="en-US"/>
          </a:p>
        </p:txBody>
      </p:sp>
      <p:sp>
        <p:nvSpPr>
          <p:cNvPr id="5" name="Footer Placeholder 4">
            <a:extLst>
              <a:ext uri="{FF2B5EF4-FFF2-40B4-BE49-F238E27FC236}">
                <a16:creationId xmlns:a16="http://schemas.microsoft.com/office/drawing/2014/main" id="{08240C78-9718-4DC2-ABDB-60137A44E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B0B1B-88EA-454F-94BA-783E72D581E5}"/>
              </a:ext>
            </a:extLst>
          </p:cNvPr>
          <p:cNvSpPr>
            <a:spLocks noGrp="1"/>
          </p:cNvSpPr>
          <p:nvPr>
            <p:ph type="sldNum" sz="quarter" idx="12"/>
          </p:nvPr>
        </p:nvSpPr>
        <p:spPr/>
        <p:txBody>
          <a:bodyPr/>
          <a:lstStyle/>
          <a:p>
            <a:fld id="{918E61E7-478B-47A5-8803-1C7CD2A676A8}" type="slidenum">
              <a:rPr lang="en-US" smtClean="0"/>
              <a:t>‹#›</a:t>
            </a:fld>
            <a:endParaRPr lang="en-US"/>
          </a:p>
        </p:txBody>
      </p:sp>
    </p:spTree>
    <p:extLst>
      <p:ext uri="{BB962C8B-B14F-4D97-AF65-F5344CB8AC3E}">
        <p14:creationId xmlns:p14="http://schemas.microsoft.com/office/powerpoint/2010/main" val="16617839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70585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544222"/>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491140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5E5803A0-710C-4BB9-97B9-F50CDCF31C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74836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E57DAA26-C03C-4257-8389-A9B7EEB217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790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7649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711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8997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230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083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901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2834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0356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dirty="0"/>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rgbClr val="000000"/>
                </a:solidFill>
              </a:defRPr>
            </a:lvl1pPr>
          </a:lstStyle>
          <a:p>
            <a:pPr lvl="0"/>
            <a:r>
              <a:rPr lang="en-US" dirty="0"/>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rgbClr val="000000"/>
                </a:solidFill>
              </a:defRPr>
            </a:lvl1pPr>
          </a:lstStyle>
          <a:p>
            <a:pPr lvl="0"/>
            <a:r>
              <a:rPr lang="en-US" dirty="0"/>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rgbClr val="000000"/>
                </a:solidFill>
              </a:defRPr>
            </a:lvl1pPr>
          </a:lstStyle>
          <a:p>
            <a:pPr lvl="0"/>
            <a:r>
              <a:rPr lang="en-US" dirty="0"/>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rgbClr val="000000"/>
                </a:solidFill>
              </a:defRPr>
            </a:lvl1pPr>
          </a:lstStyle>
          <a:p>
            <a:pPr lvl="0"/>
            <a:r>
              <a:rPr lang="en-US" dirty="0"/>
              <a:t>04</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1" name="Text Placeholder 43">
            <a:extLst>
              <a:ext uri="{FF2B5EF4-FFF2-40B4-BE49-F238E27FC236}">
                <a16:creationId xmlns:a16="http://schemas.microsoft.com/office/drawing/2014/main" id="{E3A88E32-7010-467B-88D2-607200EDF09F}"/>
              </a:ext>
            </a:extLst>
          </p:cNvPr>
          <p:cNvSpPr>
            <a:spLocks noGrp="1"/>
          </p:cNvSpPr>
          <p:nvPr>
            <p:ph type="body" sz="quarter" idx="23" hasCustomPrompt="1"/>
          </p:nvPr>
        </p:nvSpPr>
        <p:spPr>
          <a:xfrm>
            <a:off x="3749039" y="1447798"/>
            <a:ext cx="341312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Tree>
    <p:extLst>
      <p:ext uri="{BB962C8B-B14F-4D97-AF65-F5344CB8AC3E}">
        <p14:creationId xmlns:p14="http://schemas.microsoft.com/office/powerpoint/2010/main" val="2489665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dirty="0"/>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Tree>
    <p:extLst>
      <p:ext uri="{BB962C8B-B14F-4D97-AF65-F5344CB8AC3E}">
        <p14:creationId xmlns:p14="http://schemas.microsoft.com/office/powerpoint/2010/main" val="2072309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5364570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lumMod val="90000"/>
              <a:lumOff val="1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tx1">
              <a:lumMod val="95000"/>
              <a:alpha val="7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rgbClr val="000000"/>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 name="Rectangle 2">
            <a:extLst>
              <a:ext uri="{FF2B5EF4-FFF2-40B4-BE49-F238E27FC236}">
                <a16:creationId xmlns:a16="http://schemas.microsoft.com/office/drawing/2014/main" id="{68642BF2-F961-4810-915C-F50B90287C02}"/>
              </a:ext>
            </a:extLst>
          </p:cNvPr>
          <p:cNvSpPr/>
          <p:nvPr/>
        </p:nvSpPr>
        <p:spPr bwMode="auto">
          <a:xfrm>
            <a:off x="5821363" y="1431925"/>
            <a:ext cx="45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87DC08B3-3F4E-4B21-816B-7852866D8169}"/>
              </a:ext>
            </a:extLst>
          </p:cNvPr>
          <p:cNvSpPr/>
          <p:nvPr/>
        </p:nvSpPr>
        <p:spPr bwMode="auto">
          <a:xfrm>
            <a:off x="5821363" y="2466906"/>
            <a:ext cx="45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C2D2E519-AB97-41A5-B897-13926A414361}"/>
              </a:ext>
            </a:extLst>
          </p:cNvPr>
          <p:cNvSpPr/>
          <p:nvPr/>
        </p:nvSpPr>
        <p:spPr bwMode="auto">
          <a:xfrm>
            <a:off x="5821363" y="3501887"/>
            <a:ext cx="45720" cy="91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A8D87C7-5442-49CB-B56E-CDB21D11F91F}"/>
              </a:ext>
            </a:extLst>
          </p:cNvPr>
          <p:cNvSpPr/>
          <p:nvPr/>
        </p:nvSpPr>
        <p:spPr bwMode="auto">
          <a:xfrm>
            <a:off x="5821363" y="4536868"/>
            <a:ext cx="45720" cy="914400"/>
          </a:xfrm>
          <a:prstGeom prst="rect">
            <a:avLst/>
          </a:prstGeom>
          <a:solidFill>
            <a:schemeClr val="accent4">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FBCF81D-88A1-4085-B02A-83CE287D1951}"/>
              </a:ext>
            </a:extLst>
          </p:cNvPr>
          <p:cNvSpPr/>
          <p:nvPr/>
        </p:nvSpPr>
        <p:spPr bwMode="auto">
          <a:xfrm>
            <a:off x="5821363" y="5571849"/>
            <a:ext cx="45720"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0126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3ACE5E-E85D-4263-B0DF-0D02D7299B96}"/>
              </a:ext>
            </a:extLst>
          </p:cNvPr>
          <p:cNvSpPr>
            <a:spLocks noGrp="1"/>
          </p:cNvSpPr>
          <p:nvPr>
            <p:ph type="body" sz="quarter" idx="18"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17" name="Text Placeholder 4">
            <a:extLst>
              <a:ext uri="{FF2B5EF4-FFF2-40B4-BE49-F238E27FC236}">
                <a16:creationId xmlns:a16="http://schemas.microsoft.com/office/drawing/2014/main" id="{6C35E606-C145-47A3-A1BD-0FD613E3ADA4}"/>
              </a:ext>
            </a:extLst>
          </p:cNvPr>
          <p:cNvSpPr>
            <a:spLocks noGrp="1"/>
          </p:cNvSpPr>
          <p:nvPr>
            <p:ph type="body" sz="quarter" idx="19"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18" name="Text Placeholder 4">
            <a:extLst>
              <a:ext uri="{FF2B5EF4-FFF2-40B4-BE49-F238E27FC236}">
                <a16:creationId xmlns:a16="http://schemas.microsoft.com/office/drawing/2014/main" id="{CC0C2288-9F9F-4FB4-8EFB-DAC0D328B8FF}"/>
              </a:ext>
            </a:extLst>
          </p:cNvPr>
          <p:cNvSpPr>
            <a:spLocks noGrp="1"/>
          </p:cNvSpPr>
          <p:nvPr>
            <p:ph type="body" sz="quarter" idx="20"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19" name="Text Placeholder 4">
            <a:extLst>
              <a:ext uri="{FF2B5EF4-FFF2-40B4-BE49-F238E27FC236}">
                <a16:creationId xmlns:a16="http://schemas.microsoft.com/office/drawing/2014/main" id="{8AEDA741-9C1F-4458-B686-B6853C92B29E}"/>
              </a:ext>
            </a:extLst>
          </p:cNvPr>
          <p:cNvSpPr>
            <a:spLocks noGrp="1"/>
          </p:cNvSpPr>
          <p:nvPr>
            <p:ph type="body" sz="quarter" idx="21"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Tree>
    <p:extLst>
      <p:ext uri="{BB962C8B-B14F-4D97-AF65-F5344CB8AC3E}">
        <p14:creationId xmlns:p14="http://schemas.microsoft.com/office/powerpoint/2010/main" val="38466050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Tree>
    <p:extLst>
      <p:ext uri="{BB962C8B-B14F-4D97-AF65-F5344CB8AC3E}">
        <p14:creationId xmlns:p14="http://schemas.microsoft.com/office/powerpoint/2010/main" val="661360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dirty="0">
                <a:ea typeface="Segoe UI" pitchFamily="34" charset="0"/>
                <a:cs typeface="Segoe UI" pitchFamily="34" charset="0"/>
              </a:rPr>
              <a:t>Lorem ipsum dolor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consectetuer</a:t>
            </a:r>
            <a:r>
              <a:rPr lang="en-US" sz="2400" i="0" dirty="0">
                <a:ea typeface="Segoe UI" pitchFamily="34" charset="0"/>
                <a:cs typeface="Segoe UI" pitchFamily="34" charset="0"/>
              </a:rPr>
              <a:t> </a:t>
            </a:r>
            <a:r>
              <a:rPr lang="en-US" sz="2400" i="0" dirty="0" err="1">
                <a:ea typeface="Segoe UI" pitchFamily="34" charset="0"/>
                <a:cs typeface="Segoe UI" pitchFamily="34" charset="0"/>
              </a:rPr>
              <a:t>adipiscing</a:t>
            </a:r>
            <a:r>
              <a:rPr lang="en-US" sz="2400" i="0" dirty="0">
                <a:ea typeface="Segoe UI" pitchFamily="34" charset="0"/>
                <a:cs typeface="Segoe UI" pitchFamily="34" charset="0"/>
              </a:rPr>
              <a:t> </a:t>
            </a:r>
            <a:r>
              <a:rPr lang="en-US" sz="2400" i="0" dirty="0" err="1">
                <a:ea typeface="Segoe UI" pitchFamily="34" charset="0"/>
                <a:cs typeface="Segoe UI" pitchFamily="34" charset="0"/>
              </a:rPr>
              <a:t>elit</a:t>
            </a:r>
            <a:r>
              <a:rPr lang="en-US" sz="2400" i="0" dirty="0">
                <a:ea typeface="Segoe UI" pitchFamily="34" charset="0"/>
                <a:cs typeface="Segoe UI" pitchFamily="34" charset="0"/>
              </a:rPr>
              <a:t>. Maecenas </a:t>
            </a:r>
            <a:r>
              <a:rPr lang="en-US" sz="2400" i="0" dirty="0" err="1">
                <a:ea typeface="Segoe UI" pitchFamily="34" charset="0"/>
                <a:cs typeface="Segoe UI" pitchFamily="34" charset="0"/>
              </a:rPr>
              <a:t>porttitor</a:t>
            </a:r>
            <a:r>
              <a:rPr lang="en-US" sz="2400" i="0" dirty="0">
                <a:ea typeface="Segoe UI" pitchFamily="34" charset="0"/>
                <a:cs typeface="Segoe UI" pitchFamily="34" charset="0"/>
              </a:rPr>
              <a:t> </a:t>
            </a:r>
            <a:r>
              <a:rPr lang="en-US" sz="2400" i="0" dirty="0" err="1">
                <a:ea typeface="Segoe UI" pitchFamily="34" charset="0"/>
                <a:cs typeface="Segoe UI" pitchFamily="34" charset="0"/>
              </a:rPr>
              <a:t>congue</a:t>
            </a:r>
            <a:r>
              <a:rPr lang="en-US" sz="2400" i="0" dirty="0">
                <a:ea typeface="Segoe UI" pitchFamily="34" charset="0"/>
                <a:cs typeface="Segoe UI" pitchFamily="34" charset="0"/>
              </a:rPr>
              <a:t> </a:t>
            </a:r>
            <a:r>
              <a:rPr lang="en-US" sz="2400" i="0" dirty="0" err="1">
                <a:ea typeface="Segoe UI" pitchFamily="34" charset="0"/>
                <a:cs typeface="Segoe UI" pitchFamily="34" charset="0"/>
              </a:rPr>
              <a:t>massa</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a:t>
            </a:r>
            <a:r>
              <a:rPr lang="en-US" sz="2400" i="0" dirty="0" err="1">
                <a:ea typeface="Segoe UI" pitchFamily="34" charset="0"/>
                <a:cs typeface="Segoe UI" pitchFamily="34" charset="0"/>
              </a:rPr>
              <a:t>posuere</a:t>
            </a:r>
            <a:r>
              <a:rPr lang="en-US" sz="2400" i="0" dirty="0">
                <a:ea typeface="Segoe UI" pitchFamily="34" charset="0"/>
                <a:cs typeface="Segoe UI" pitchFamily="34" charset="0"/>
              </a:rPr>
              <a:t>, magna sed pulvinar </a:t>
            </a:r>
            <a:r>
              <a:rPr lang="en-US" sz="2400" i="0" dirty="0" err="1">
                <a:ea typeface="Segoe UI" pitchFamily="34" charset="0"/>
                <a:cs typeface="Segoe UI" pitchFamily="34" charset="0"/>
              </a:rPr>
              <a:t>ultricies</a:t>
            </a:r>
            <a:r>
              <a:rPr lang="en-US" sz="2400" i="0" dirty="0">
                <a:ea typeface="Segoe UI" pitchFamily="34" charset="0"/>
                <a:cs typeface="Segoe UI" pitchFamily="34" charset="0"/>
              </a:rPr>
              <a:t>, </a:t>
            </a:r>
            <a:r>
              <a:rPr lang="en-US" sz="2400" i="0" dirty="0" err="1">
                <a:ea typeface="Segoe UI" pitchFamily="34" charset="0"/>
                <a:cs typeface="Segoe UI" pitchFamily="34" charset="0"/>
              </a:rPr>
              <a:t>purus</a:t>
            </a:r>
            <a:r>
              <a:rPr lang="en-US" sz="2400" i="0" dirty="0">
                <a:ea typeface="Segoe UI" pitchFamily="34" charset="0"/>
                <a:cs typeface="Segoe UI" pitchFamily="34" charset="0"/>
              </a:rPr>
              <a:t> </a:t>
            </a:r>
            <a:r>
              <a:rPr lang="en-US" sz="2400" i="0" dirty="0" err="1">
                <a:ea typeface="Segoe UI" pitchFamily="34" charset="0"/>
                <a:cs typeface="Segoe UI" pitchFamily="34" charset="0"/>
              </a:rPr>
              <a:t>lectus</a:t>
            </a:r>
            <a:r>
              <a:rPr lang="en-US" sz="2400" i="0" dirty="0">
                <a:ea typeface="Segoe UI" pitchFamily="34" charset="0"/>
                <a:cs typeface="Segoe UI" pitchFamily="34" charset="0"/>
              </a:rPr>
              <a: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libero,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commodo</a:t>
            </a:r>
            <a:r>
              <a:rPr lang="en-US" sz="2400" i="0" dirty="0">
                <a:ea typeface="Segoe UI" pitchFamily="34" charset="0"/>
                <a:cs typeface="Segoe UI" pitchFamily="34" charset="0"/>
              </a:rPr>
              <a:t> magna </a:t>
            </a:r>
            <a:r>
              <a:rPr lang="en-US" sz="2400" i="0" dirty="0" err="1">
                <a:ea typeface="Segoe UI" pitchFamily="34" charset="0"/>
                <a:cs typeface="Segoe UI" pitchFamily="34" charset="0"/>
              </a:rPr>
              <a:t>eros</a:t>
            </a:r>
            <a:r>
              <a:rPr lang="en-US" sz="2400" i="0" dirty="0">
                <a:ea typeface="Segoe UI" pitchFamily="34" charset="0"/>
                <a:cs typeface="Segoe UI" pitchFamily="34" charset="0"/>
              </a:rPr>
              <a:t> </a:t>
            </a:r>
            <a:r>
              <a:rPr lang="en-US" sz="2400" i="0" dirty="0" err="1">
                <a:ea typeface="Segoe UI" pitchFamily="34" charset="0"/>
                <a:cs typeface="Segoe UI" pitchFamily="34" charset="0"/>
              </a:rPr>
              <a:t>quis</a:t>
            </a:r>
            <a:r>
              <a:rPr lang="en-US" sz="2400" i="0" dirty="0">
                <a:ea typeface="Segoe UI" pitchFamily="34" charset="0"/>
                <a:cs typeface="Segoe UI" pitchFamily="34" charset="0"/>
              </a:rPr>
              <a:t> </a:t>
            </a:r>
            <a:r>
              <a:rPr lang="en-US" sz="2400" i="0" dirty="0" err="1">
                <a:ea typeface="Segoe UI" pitchFamily="34" charset="0"/>
                <a:cs typeface="Segoe UI" pitchFamily="34" charset="0"/>
              </a:rPr>
              <a:t>urna</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a:ea typeface="Segoe UI" pitchFamily="34" charset="0"/>
                <a:cs typeface="Segoe UI" pitchFamily="34" charset="0"/>
              </a:rPr>
              <a:t>Nunc </a:t>
            </a:r>
            <a:r>
              <a:rPr lang="en-US" sz="2400" i="0" dirty="0" err="1">
                <a:ea typeface="Segoe UI" pitchFamily="34" charset="0"/>
                <a:cs typeface="Segoe UI" pitchFamily="34" charset="0"/>
              </a:rPr>
              <a:t>viverra</a:t>
            </a:r>
            <a:r>
              <a:rPr lang="en-US" sz="2400" i="0" dirty="0">
                <a:ea typeface="Segoe UI" pitchFamily="34" charset="0"/>
                <a:cs typeface="Segoe UI" pitchFamily="34" charset="0"/>
              </a:rPr>
              <a:t> </a:t>
            </a:r>
            <a:r>
              <a:rPr lang="en-US" sz="2400" i="0" dirty="0" err="1">
                <a:ea typeface="Segoe UI" pitchFamily="34" charset="0"/>
                <a:cs typeface="Segoe UI" pitchFamily="34" charset="0"/>
              </a:rPr>
              <a:t>imperdiet</a:t>
            </a:r>
            <a:r>
              <a:rPr lang="en-US" sz="2400" i="0" dirty="0">
                <a:ea typeface="Segoe UI" pitchFamily="34" charset="0"/>
                <a:cs typeface="Segoe UI" pitchFamily="34" charset="0"/>
              </a:rPr>
              <a:t> </a:t>
            </a:r>
            <a:r>
              <a:rPr lang="en-US" sz="2400" i="0" dirty="0" err="1">
                <a:ea typeface="Segoe UI" pitchFamily="34" charset="0"/>
                <a:cs typeface="Segoe UI" pitchFamily="34" charset="0"/>
              </a:rPr>
              <a:t>enim</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est. </a:t>
            </a:r>
            <a:r>
              <a:rPr lang="en-US" sz="2400" i="0" dirty="0" err="1">
                <a:ea typeface="Segoe UI" pitchFamily="34" charset="0"/>
                <a:cs typeface="Segoe UI" pitchFamily="34" charset="0"/>
              </a:rPr>
              <a:t>Vivamus</a:t>
            </a:r>
            <a:r>
              <a:rPr lang="en-US" sz="2400" i="0" dirty="0">
                <a:ea typeface="Segoe UI" pitchFamily="34" charset="0"/>
                <a:cs typeface="Segoe UI" pitchFamily="34" charset="0"/>
              </a:rPr>
              <a:t> a </a:t>
            </a:r>
            <a:r>
              <a:rPr lang="en-US" sz="2400" i="0" dirty="0" err="1">
                <a:ea typeface="Segoe UI" pitchFamily="34" charset="0"/>
                <a:cs typeface="Segoe UI" pitchFamily="34" charset="0"/>
              </a:rPr>
              <a:t>tellus</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err="1">
                <a:ea typeface="Segoe UI" pitchFamily="34" charset="0"/>
                <a:cs typeface="Segoe UI" pitchFamily="34" charset="0"/>
              </a:rPr>
              <a:t>Pellentesque</a:t>
            </a:r>
            <a:r>
              <a:rPr lang="en-US" sz="2400" i="0" dirty="0">
                <a:ea typeface="Segoe UI" pitchFamily="34" charset="0"/>
                <a:cs typeface="Segoe UI" pitchFamily="34" charset="0"/>
              </a:rPr>
              <a:t> habitant </a:t>
            </a:r>
            <a:r>
              <a:rPr lang="en-US" sz="2400" i="0" dirty="0" err="1">
                <a:ea typeface="Segoe UI" pitchFamily="34" charset="0"/>
                <a:cs typeface="Segoe UI" pitchFamily="34" charset="0"/>
              </a:rPr>
              <a:t>morbi</a:t>
            </a:r>
            <a:r>
              <a:rPr lang="en-US" sz="2400" i="0" dirty="0">
                <a:ea typeface="Segoe UI" pitchFamily="34" charset="0"/>
                <a:cs typeface="Segoe UI" pitchFamily="34" charset="0"/>
              </a:rPr>
              <a:t> </a:t>
            </a:r>
            <a:r>
              <a:rPr lang="en-US" sz="2400" i="0" dirty="0" err="1">
                <a:ea typeface="Segoe UI" pitchFamily="34" charset="0"/>
                <a:cs typeface="Segoe UI" pitchFamily="34" charset="0"/>
              </a:rPr>
              <a:t>tristique</a:t>
            </a:r>
            <a:r>
              <a:rPr lang="en-US" sz="2400" i="0" dirty="0">
                <a:ea typeface="Segoe UI" pitchFamily="34" charset="0"/>
                <a:cs typeface="Segoe UI" pitchFamily="34" charset="0"/>
              </a:rPr>
              <a:t> </a:t>
            </a:r>
            <a:r>
              <a:rPr lang="en-US" sz="2400" i="0" dirty="0" err="1">
                <a:ea typeface="Segoe UI" pitchFamily="34" charset="0"/>
                <a:cs typeface="Segoe UI" pitchFamily="34" charset="0"/>
              </a:rPr>
              <a:t>senectus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netus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fames ac </a:t>
            </a:r>
            <a:r>
              <a:rPr lang="en-US" sz="2400" i="0" dirty="0" err="1">
                <a:ea typeface="Segoe UI" pitchFamily="34" charset="0"/>
                <a:cs typeface="Segoe UI" pitchFamily="34" charset="0"/>
              </a:rPr>
              <a:t>turpis</a:t>
            </a:r>
            <a:r>
              <a:rPr lang="en-US" sz="2400" i="0" dirty="0">
                <a:ea typeface="Segoe UI" pitchFamily="34" charset="0"/>
                <a:cs typeface="Segoe UI" pitchFamily="34" charset="0"/>
              </a:rPr>
              <a:t> </a:t>
            </a:r>
            <a:r>
              <a:rPr lang="en-US" sz="2400" i="0" dirty="0" err="1">
                <a:ea typeface="Segoe UI" pitchFamily="34" charset="0"/>
                <a:cs typeface="Segoe UI" pitchFamily="34" charset="0"/>
              </a:rPr>
              <a:t>egestas</a:t>
            </a:r>
            <a:r>
              <a:rPr lang="en-US" sz="2400" i="0" dirty="0">
                <a:ea typeface="Segoe UI" pitchFamily="34" charset="0"/>
                <a:cs typeface="Segoe UI" pitchFamily="34" charset="0"/>
              </a:rPr>
              <a:t>. </a:t>
            </a:r>
            <a:r>
              <a:rPr lang="en-US" sz="2400" i="0" dirty="0" err="1">
                <a:ea typeface="Segoe UI" pitchFamily="34" charset="0"/>
                <a:cs typeface="Segoe UI" pitchFamily="34" charset="0"/>
              </a:rPr>
              <a:t>Proin</a:t>
            </a:r>
            <a:r>
              <a:rPr lang="en-US" sz="2400" i="0" dirty="0">
                <a:ea typeface="Segoe UI" pitchFamily="34" charset="0"/>
                <a:cs typeface="Segoe UI" pitchFamily="34" charset="0"/>
              </a:rPr>
              <a:t> pharetra </a:t>
            </a:r>
            <a:r>
              <a:rPr lang="en-US" sz="2400" i="0" dirty="0" err="1">
                <a:ea typeface="Segoe UI" pitchFamily="34" charset="0"/>
                <a:cs typeface="Segoe UI" pitchFamily="34" charset="0"/>
              </a:rPr>
              <a:t>nonummy</a:t>
            </a:r>
            <a:r>
              <a:rPr lang="en-US" sz="2400" i="0" dirty="0">
                <a:ea typeface="Segoe UI" pitchFamily="34" charset="0"/>
                <a:cs typeface="Segoe UI" pitchFamily="34" charset="0"/>
              </a:rPr>
              <a:t> </a:t>
            </a:r>
            <a:r>
              <a:rPr lang="en-US" sz="2400" i="0" dirty="0" err="1">
                <a:ea typeface="Segoe UI" pitchFamily="34" charset="0"/>
                <a:cs typeface="Segoe UI" pitchFamily="34" charset="0"/>
              </a:rPr>
              <a:t>pede</a:t>
            </a:r>
            <a:r>
              <a:rPr lang="en-US" sz="2400" i="0" dirty="0">
                <a:ea typeface="Segoe UI" pitchFamily="34" charset="0"/>
                <a:cs typeface="Segoe UI" pitchFamily="34" charset="0"/>
              </a:rPr>
              <a:t>. </a:t>
            </a:r>
            <a:r>
              <a:rPr lang="en-US" sz="2400" i="0" dirty="0" err="1">
                <a:ea typeface="Segoe UI" pitchFamily="34" charset="0"/>
                <a:cs typeface="Segoe UI" pitchFamily="34" charset="0"/>
              </a:rPr>
              <a:t>Mauris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orci</a:t>
            </a:r>
            <a:r>
              <a:rPr lang="en-US" sz="2400" i="0" dirty="0">
                <a:ea typeface="Segoe UI" pitchFamily="34" charset="0"/>
                <a:cs typeface="Segoe UI" pitchFamily="34" charset="0"/>
              </a:rPr>
              <a:t>.</a:t>
            </a:r>
          </a:p>
        </p:txBody>
      </p:sp>
    </p:spTree>
    <p:extLst>
      <p:ext uri="{BB962C8B-B14F-4D97-AF65-F5344CB8AC3E}">
        <p14:creationId xmlns:p14="http://schemas.microsoft.com/office/powerpoint/2010/main" val="3645181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4" name="Text Placeholder 3">
            <a:extLst>
              <a:ext uri="{FF2B5EF4-FFF2-40B4-BE49-F238E27FC236}">
                <a16:creationId xmlns:a16="http://schemas.microsoft.com/office/drawing/2014/main" id="{35C2E6B4-4AFC-46BE-B5DC-51272FCB8DEA}"/>
              </a:ext>
            </a:extLst>
          </p:cNvPr>
          <p:cNvSpPr>
            <a:spLocks noGrp="1"/>
          </p:cNvSpPr>
          <p:nvPr>
            <p:ph type="body" sz="quarter" idx="17" hasCustomPrompt="1"/>
          </p:nvPr>
        </p:nvSpPr>
        <p:spPr>
          <a:xfrm>
            <a:off x="588263" y="1341438"/>
            <a:ext cx="5657150" cy="5059362"/>
          </a:xfrm>
        </p:spPr>
        <p:txBody>
          <a:bodyPr>
            <a:noAutofit/>
          </a:bodyPr>
          <a:lstStyle>
            <a:lvl1pPr marL="285750" indent="-285750">
              <a:spcBef>
                <a:spcPts val="1200"/>
              </a:spcBef>
              <a:buFont typeface="Wingdings" panose="05000000000000000000" pitchFamily="2" charset="2"/>
              <a:buChar char=""/>
              <a:defRPr sz="1600">
                <a:solidFill>
                  <a:schemeClr val="tx1"/>
                </a:solidFill>
              </a:defRPr>
            </a:lvl1pPr>
            <a:lvl2pPr marL="228600" indent="0">
              <a:spcBef>
                <a:spcPts val="1200"/>
              </a:spcBef>
              <a:buNone/>
              <a:defRPr>
                <a:solidFill>
                  <a:schemeClr val="tx1"/>
                </a:solidFill>
              </a:defRPr>
            </a:lvl2pPr>
            <a:lvl3pPr marL="457200" indent="0">
              <a:spcBef>
                <a:spcPts val="1200"/>
              </a:spcBef>
              <a:buNone/>
              <a:defRPr>
                <a:solidFill>
                  <a:schemeClr val="tx1"/>
                </a:solidFill>
              </a:defRPr>
            </a:lvl3pPr>
            <a:lvl4pPr marL="661988" indent="0">
              <a:spcBef>
                <a:spcPts val="1200"/>
              </a:spcBef>
              <a:buNone/>
              <a:defRPr>
                <a:solidFill>
                  <a:schemeClr val="tx1"/>
                </a:solidFill>
              </a:defRPr>
            </a:lvl4pPr>
            <a:lvl5pPr marL="855663" indent="0">
              <a:spcBef>
                <a:spcPts val="1200"/>
              </a:spcBef>
              <a:buNone/>
              <a:defRPr>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a:t>
            </a:r>
            <a:r>
              <a:rPr lang="en-US" dirty="0" err="1"/>
              <a:t>eros</a:t>
            </a:r>
            <a:r>
              <a:rPr lang="en-US" dirty="0"/>
              <a:t> </a:t>
            </a:r>
            <a:r>
              <a:rPr lang="en-US" dirty="0" err="1"/>
              <a:t>quis</a:t>
            </a:r>
            <a:r>
              <a:rPr lang="en-US" dirty="0"/>
              <a:t> </a:t>
            </a:r>
            <a:r>
              <a:rPr lang="en-US" dirty="0" err="1"/>
              <a:t>urna</a:t>
            </a:r>
            <a:r>
              <a:rPr lang="en-US" dirty="0"/>
              <a:t>.</a:t>
            </a:r>
          </a:p>
          <a:p>
            <a:pPr lvl="0"/>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lvl="0"/>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a:t>
            </a:r>
            <a:r>
              <a:rPr lang="en-US" dirty="0" err="1"/>
              <a:t>Proin</a:t>
            </a:r>
            <a:r>
              <a:rPr lang="en-US" dirty="0"/>
              <a:t> pharetra </a:t>
            </a:r>
            <a:r>
              <a:rPr lang="en-US" dirty="0" err="1"/>
              <a:t>nonummy</a:t>
            </a:r>
            <a:r>
              <a:rPr lang="en-US" dirty="0"/>
              <a:t> </a:t>
            </a:r>
            <a:r>
              <a:rPr lang="en-US" dirty="0" err="1"/>
              <a:t>pede</a:t>
            </a:r>
            <a:r>
              <a:rPr lang="en-US" dirty="0"/>
              <a:t>. </a:t>
            </a:r>
            <a:r>
              <a:rPr lang="en-US" dirty="0" err="1"/>
              <a:t>Mauris</a:t>
            </a:r>
            <a:r>
              <a:rPr lang="en-US" dirty="0"/>
              <a:t> et </a:t>
            </a:r>
            <a:r>
              <a:rPr lang="en-US" dirty="0" err="1"/>
              <a:t>orci</a:t>
            </a:r>
            <a:r>
              <a:rPr lang="en-US" dirty="0"/>
              <a:t>.</a:t>
            </a:r>
          </a:p>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a:t>
            </a:r>
            <a:r>
              <a:rPr lang="en-US" dirty="0" err="1"/>
              <a:t>eros</a:t>
            </a:r>
            <a:r>
              <a:rPr lang="en-US" dirty="0"/>
              <a:t> </a:t>
            </a:r>
            <a:r>
              <a:rPr lang="en-US" dirty="0" err="1"/>
              <a:t>quis</a:t>
            </a:r>
            <a:r>
              <a:rPr lang="en-US" dirty="0"/>
              <a:t> </a:t>
            </a:r>
            <a:r>
              <a:rPr lang="en-US" dirty="0" err="1"/>
              <a:t>urna</a:t>
            </a:r>
            <a:r>
              <a:rPr lang="en-US" dirty="0"/>
              <a:t>.</a:t>
            </a:r>
          </a:p>
          <a:p>
            <a:pPr lvl="0"/>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lvl="0"/>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a:t>
            </a:r>
            <a:r>
              <a:rPr lang="en-US" dirty="0" err="1"/>
              <a:t>Proin</a:t>
            </a:r>
            <a:r>
              <a:rPr lang="en-US" dirty="0"/>
              <a:t> pharetra </a:t>
            </a:r>
            <a:r>
              <a:rPr lang="en-US" dirty="0" err="1"/>
              <a:t>nonummy</a:t>
            </a:r>
            <a:r>
              <a:rPr lang="en-US" dirty="0"/>
              <a:t> </a:t>
            </a:r>
            <a:r>
              <a:rPr lang="en-US" dirty="0" err="1"/>
              <a:t>pede</a:t>
            </a:r>
            <a:r>
              <a:rPr lang="en-US" dirty="0"/>
              <a:t>. </a:t>
            </a:r>
            <a:r>
              <a:rPr lang="en-US" dirty="0" err="1"/>
              <a:t>Mauris</a:t>
            </a:r>
            <a:r>
              <a:rPr lang="en-US" dirty="0"/>
              <a:t> et </a:t>
            </a:r>
            <a:r>
              <a:rPr lang="en-US" dirty="0" err="1"/>
              <a:t>orci</a:t>
            </a:r>
            <a:r>
              <a:rPr lang="en-US" dirty="0"/>
              <a:t>.</a:t>
            </a:r>
          </a:p>
        </p:txBody>
      </p:sp>
    </p:spTree>
    <p:extLst>
      <p:ext uri="{BB962C8B-B14F-4D97-AF65-F5344CB8AC3E}">
        <p14:creationId xmlns:p14="http://schemas.microsoft.com/office/powerpoint/2010/main" val="421669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249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Tree>
    <p:extLst>
      <p:ext uri="{BB962C8B-B14F-4D97-AF65-F5344CB8AC3E}">
        <p14:creationId xmlns:p14="http://schemas.microsoft.com/office/powerpoint/2010/main" val="6190841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 Placeholder 3">
            <a:extLst>
              <a:ext uri="{FF2B5EF4-FFF2-40B4-BE49-F238E27FC236}">
                <a16:creationId xmlns:a16="http://schemas.microsoft.com/office/drawing/2014/main" id="{39271998-B1CF-428C-BB65-5C71B89CBF5B}"/>
              </a:ext>
            </a:extLst>
          </p:cNvPr>
          <p:cNvSpPr>
            <a:spLocks noGrp="1"/>
          </p:cNvSpPr>
          <p:nvPr>
            <p:ph type="body" sz="quarter" idx="30" hasCustomPrompt="1"/>
          </p:nvPr>
        </p:nvSpPr>
        <p:spPr>
          <a:xfrm>
            <a:off x="77946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5" name="Text Placeholder 3">
            <a:extLst>
              <a:ext uri="{FF2B5EF4-FFF2-40B4-BE49-F238E27FC236}">
                <a16:creationId xmlns:a16="http://schemas.microsoft.com/office/drawing/2014/main" id="{B675C9A4-A34D-44D0-944D-2EFF74816757}"/>
              </a:ext>
            </a:extLst>
          </p:cNvPr>
          <p:cNvSpPr>
            <a:spLocks noGrp="1"/>
          </p:cNvSpPr>
          <p:nvPr>
            <p:ph type="body" sz="quarter" idx="31" hasCustomPrompt="1"/>
          </p:nvPr>
        </p:nvSpPr>
        <p:spPr>
          <a:xfrm>
            <a:off x="303211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6" name="Text Placeholder 3">
            <a:extLst>
              <a:ext uri="{FF2B5EF4-FFF2-40B4-BE49-F238E27FC236}">
                <a16:creationId xmlns:a16="http://schemas.microsoft.com/office/drawing/2014/main" id="{C20774FE-9E5A-4623-8D8B-F77316C2E21A}"/>
              </a:ext>
            </a:extLst>
          </p:cNvPr>
          <p:cNvSpPr>
            <a:spLocks noGrp="1"/>
          </p:cNvSpPr>
          <p:nvPr>
            <p:ph type="body" sz="quarter" idx="32" hasCustomPrompt="1"/>
          </p:nvPr>
        </p:nvSpPr>
        <p:spPr>
          <a:xfrm>
            <a:off x="528477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7" name="Text Placeholder 3">
            <a:extLst>
              <a:ext uri="{FF2B5EF4-FFF2-40B4-BE49-F238E27FC236}">
                <a16:creationId xmlns:a16="http://schemas.microsoft.com/office/drawing/2014/main" id="{01C61C2B-364E-41C2-AC81-F6CC2C309FB9}"/>
              </a:ext>
            </a:extLst>
          </p:cNvPr>
          <p:cNvSpPr>
            <a:spLocks noGrp="1"/>
          </p:cNvSpPr>
          <p:nvPr>
            <p:ph type="body" sz="quarter" idx="33" hasCustomPrompt="1"/>
          </p:nvPr>
        </p:nvSpPr>
        <p:spPr>
          <a:xfrm>
            <a:off x="753742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8" name="Text Placeholder 3">
            <a:extLst>
              <a:ext uri="{FF2B5EF4-FFF2-40B4-BE49-F238E27FC236}">
                <a16:creationId xmlns:a16="http://schemas.microsoft.com/office/drawing/2014/main" id="{6C0BBF4C-34B0-4A3C-AFCF-A4C85F1F1E60}"/>
              </a:ext>
            </a:extLst>
          </p:cNvPr>
          <p:cNvSpPr>
            <a:spLocks noGrp="1"/>
          </p:cNvSpPr>
          <p:nvPr>
            <p:ph type="body" sz="quarter" idx="34" hasCustomPrompt="1"/>
          </p:nvPr>
        </p:nvSpPr>
        <p:spPr>
          <a:xfrm>
            <a:off x="9790081"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Tree>
    <p:extLst>
      <p:ext uri="{BB962C8B-B14F-4D97-AF65-F5344CB8AC3E}">
        <p14:creationId xmlns:p14="http://schemas.microsoft.com/office/powerpoint/2010/main" val="2994368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Tree>
    <p:extLst>
      <p:ext uri="{BB962C8B-B14F-4D97-AF65-F5344CB8AC3E}">
        <p14:creationId xmlns:p14="http://schemas.microsoft.com/office/powerpoint/2010/main" val="15834666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74560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41301303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135775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343569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7962003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5008873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9266677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336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7607461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9911465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985345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51192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3457339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108147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5757384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4382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7730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22765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45009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601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17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dirty="0">
              <a:solidFill>
                <a:schemeClr val="tx1"/>
              </a:solidFill>
              <a:latin typeface="+mj-lt"/>
              <a:ea typeface="Segoe UI" pitchFamily="34" charset="0"/>
              <a:cs typeface="Segoe UI" pitchFamily="34" charset="0"/>
            </a:endParaRP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678706"/>
            <a:ext cx="3348038" cy="86177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tx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here</a:t>
            </a:r>
          </a:p>
        </p:txBody>
      </p:sp>
      <p:sp>
        <p:nvSpPr>
          <p:cNvPr id="5" name="Text Placeholder 4">
            <a:extLst>
              <a:ext uri="{FF2B5EF4-FFF2-40B4-BE49-F238E27FC236}">
                <a16:creationId xmlns:a16="http://schemas.microsoft.com/office/drawing/2014/main" id="{AB05302D-08FA-42A8-8942-612809552644}"/>
              </a:ext>
            </a:extLst>
          </p:cNvPr>
          <p:cNvSpPr>
            <a:spLocks noGrp="1"/>
          </p:cNvSpPr>
          <p:nvPr>
            <p:ph type="body" sz="quarter" idx="21" hasCustomPrompt="1"/>
          </p:nvPr>
        </p:nvSpPr>
        <p:spPr>
          <a:xfrm>
            <a:off x="3597275" y="120967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26" name="Text Placeholder 4">
            <a:extLst>
              <a:ext uri="{FF2B5EF4-FFF2-40B4-BE49-F238E27FC236}">
                <a16:creationId xmlns:a16="http://schemas.microsoft.com/office/drawing/2014/main" id="{B2A8CF0F-B6CC-425C-896F-B0A729817F5B}"/>
              </a:ext>
            </a:extLst>
          </p:cNvPr>
          <p:cNvSpPr>
            <a:spLocks noGrp="1"/>
          </p:cNvSpPr>
          <p:nvPr>
            <p:ph type="body" sz="quarter" idx="22" hasCustomPrompt="1"/>
          </p:nvPr>
        </p:nvSpPr>
        <p:spPr>
          <a:xfrm>
            <a:off x="4532134" y="26523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28" name="Text Placeholder 4">
            <a:extLst>
              <a:ext uri="{FF2B5EF4-FFF2-40B4-BE49-F238E27FC236}">
                <a16:creationId xmlns:a16="http://schemas.microsoft.com/office/drawing/2014/main" id="{D45C6CF3-57AB-43FA-AB05-6A2309F0AE07}"/>
              </a:ext>
            </a:extLst>
          </p:cNvPr>
          <p:cNvSpPr>
            <a:spLocks noGrp="1"/>
          </p:cNvSpPr>
          <p:nvPr>
            <p:ph type="body" sz="quarter" idx="23" hasCustomPrompt="1"/>
          </p:nvPr>
        </p:nvSpPr>
        <p:spPr>
          <a:xfrm>
            <a:off x="4532134" y="38715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30" name="Text Placeholder 4">
            <a:extLst>
              <a:ext uri="{FF2B5EF4-FFF2-40B4-BE49-F238E27FC236}">
                <a16:creationId xmlns:a16="http://schemas.microsoft.com/office/drawing/2014/main" id="{F394A0C9-9B77-4587-AF8F-16EE93F153C4}"/>
              </a:ext>
            </a:extLst>
          </p:cNvPr>
          <p:cNvSpPr>
            <a:spLocks noGrp="1"/>
          </p:cNvSpPr>
          <p:nvPr>
            <p:ph type="body" sz="quarter" idx="24" hasCustomPrompt="1"/>
          </p:nvPr>
        </p:nvSpPr>
        <p:spPr>
          <a:xfrm>
            <a:off x="3597275" y="5155882"/>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6" name="Rectangle 5">
            <a:extLst>
              <a:ext uri="{FF2B5EF4-FFF2-40B4-BE49-F238E27FC236}">
                <a16:creationId xmlns:a16="http://schemas.microsoft.com/office/drawing/2014/main" id="{5DA6E210-24BB-4CFB-93D1-767525B543B0}"/>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CF0F8753-ADDF-46AA-8BC9-E6E2F2F29266}"/>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EDE38359-05AB-4B35-9550-BB840CDE4ED7}"/>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3E1385D-A59C-40B9-83E9-136839026837}"/>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3663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dirty="0">
                <a:ea typeface="Segoe UI" pitchFamily="34" charset="0"/>
                <a:cs typeface="Segoe UI" pitchFamily="34" charset="0"/>
              </a:rPr>
              <a:t>“Lorem ipsum dolor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consectetuer</a:t>
            </a:r>
            <a:r>
              <a:rPr lang="en-US" sz="2400" i="1" dirty="0">
                <a:ea typeface="Segoe UI" pitchFamily="34" charset="0"/>
                <a:cs typeface="Segoe UI" pitchFamily="34" charset="0"/>
              </a:rPr>
              <a:t> </a:t>
            </a:r>
            <a:r>
              <a:rPr lang="en-US" sz="2400" i="1" dirty="0" err="1">
                <a:ea typeface="Segoe UI" pitchFamily="34" charset="0"/>
                <a:cs typeface="Segoe UI" pitchFamily="34" charset="0"/>
              </a:rPr>
              <a:t>adipiscing</a:t>
            </a:r>
            <a:r>
              <a:rPr lang="en-US" sz="2400" i="1" dirty="0">
                <a:ea typeface="Segoe UI" pitchFamily="34" charset="0"/>
                <a:cs typeface="Segoe UI" pitchFamily="34" charset="0"/>
              </a:rPr>
              <a:t> </a:t>
            </a:r>
            <a:r>
              <a:rPr lang="en-US" sz="2400" i="1" dirty="0" err="1">
                <a:ea typeface="Segoe UI" pitchFamily="34" charset="0"/>
                <a:cs typeface="Segoe UI" pitchFamily="34" charset="0"/>
              </a:rPr>
              <a:t>elit</a:t>
            </a:r>
            <a:r>
              <a:rPr lang="en-US" sz="2400" i="1" dirty="0">
                <a:ea typeface="Segoe UI" pitchFamily="34" charset="0"/>
                <a:cs typeface="Segoe UI" pitchFamily="34" charset="0"/>
              </a:rPr>
              <a:t>. Maecenas </a:t>
            </a:r>
            <a:r>
              <a:rPr lang="en-US" sz="2400" i="1" dirty="0" err="1">
                <a:ea typeface="Segoe UI" pitchFamily="34" charset="0"/>
                <a:cs typeface="Segoe UI" pitchFamily="34" charset="0"/>
              </a:rPr>
              <a:t>porttitor</a:t>
            </a:r>
            <a:r>
              <a:rPr lang="en-US" sz="2400" i="1" dirty="0">
                <a:ea typeface="Segoe UI" pitchFamily="34" charset="0"/>
                <a:cs typeface="Segoe UI" pitchFamily="34" charset="0"/>
              </a:rPr>
              <a:t> </a:t>
            </a:r>
            <a:r>
              <a:rPr lang="en-US" sz="2400" i="1" dirty="0" err="1">
                <a:ea typeface="Segoe UI" pitchFamily="34" charset="0"/>
                <a:cs typeface="Segoe UI" pitchFamily="34" charset="0"/>
              </a:rPr>
              <a:t>congue</a:t>
            </a:r>
            <a:r>
              <a:rPr lang="en-US" sz="2400" i="1" dirty="0">
                <a:ea typeface="Segoe UI" pitchFamily="34" charset="0"/>
                <a:cs typeface="Segoe UI" pitchFamily="34" charset="0"/>
              </a:rPr>
              <a:t> </a:t>
            </a:r>
            <a:r>
              <a:rPr lang="en-US" sz="2400" i="1" dirty="0" err="1">
                <a:ea typeface="Segoe UI" pitchFamily="34" charset="0"/>
                <a:cs typeface="Segoe UI" pitchFamily="34" charset="0"/>
              </a:rPr>
              <a:t>massa</a:t>
            </a:r>
            <a:r>
              <a:rPr lang="en-US" sz="2400" i="1" dirty="0">
                <a:ea typeface="Segoe UI" pitchFamily="34" charset="0"/>
                <a:cs typeface="Segoe UI" pitchFamily="34" charset="0"/>
              </a:rPr>
              <a:t>. </a:t>
            </a:r>
            <a:r>
              <a:rPr lang="en-US" sz="2400" i="1" dirty="0" err="1">
                <a:ea typeface="Segoe UI" pitchFamily="34" charset="0"/>
                <a:cs typeface="Segoe UI" pitchFamily="34" charset="0"/>
              </a:rPr>
              <a:t>Fusce</a:t>
            </a:r>
            <a:r>
              <a:rPr lang="en-US" sz="2400" i="1" dirty="0">
                <a:ea typeface="Segoe UI" pitchFamily="34" charset="0"/>
                <a:cs typeface="Segoe UI" pitchFamily="34" charset="0"/>
              </a:rPr>
              <a:t> </a:t>
            </a:r>
            <a:r>
              <a:rPr lang="en-US" sz="2400" i="1" dirty="0" err="1">
                <a:ea typeface="Segoe UI" pitchFamily="34" charset="0"/>
                <a:cs typeface="Segoe UI" pitchFamily="34" charset="0"/>
              </a:rPr>
              <a:t>posuere</a:t>
            </a:r>
            <a:r>
              <a:rPr lang="en-US" sz="2400" i="1" dirty="0">
                <a:ea typeface="Segoe UI" pitchFamily="34" charset="0"/>
                <a:cs typeface="Segoe UI" pitchFamily="34" charset="0"/>
              </a:rPr>
              <a:t>, magna sed pulvinar </a:t>
            </a:r>
            <a:r>
              <a:rPr lang="en-US" sz="2400" i="1" dirty="0" err="1">
                <a:ea typeface="Segoe UI" pitchFamily="34" charset="0"/>
                <a:cs typeface="Segoe UI" pitchFamily="34" charset="0"/>
              </a:rPr>
              <a:t>ultricies</a:t>
            </a:r>
            <a:r>
              <a:rPr lang="en-US" sz="2400" i="1" dirty="0">
                <a:ea typeface="Segoe UI" pitchFamily="34" charset="0"/>
                <a:cs typeface="Segoe UI" pitchFamily="34" charset="0"/>
              </a:rPr>
              <a:t>, </a:t>
            </a:r>
            <a:r>
              <a:rPr lang="en-US" sz="2400" i="1" dirty="0" err="1">
                <a:ea typeface="Segoe UI" pitchFamily="34" charset="0"/>
                <a:cs typeface="Segoe UI" pitchFamily="34" charset="0"/>
              </a:rPr>
              <a:t>purus</a:t>
            </a:r>
            <a:r>
              <a:rPr lang="en-US" sz="2400" i="1" dirty="0">
                <a:ea typeface="Segoe UI" pitchFamily="34" charset="0"/>
                <a:cs typeface="Segoe UI" pitchFamily="34" charset="0"/>
              </a:rPr>
              <a:t> </a:t>
            </a:r>
            <a:r>
              <a:rPr lang="en-US" sz="2400" i="1" dirty="0" err="1">
                <a:ea typeface="Segoe UI" pitchFamily="34" charset="0"/>
                <a:cs typeface="Segoe UI" pitchFamily="34" charset="0"/>
              </a:rPr>
              <a:t>lectus</a:t>
            </a:r>
            <a:r>
              <a:rPr lang="en-US" sz="2400" i="1" dirty="0">
                <a:ea typeface="Segoe UI" pitchFamily="34" charset="0"/>
                <a:cs typeface="Segoe UI" pitchFamily="34" charset="0"/>
              </a:rPr>
              <a:t> </a:t>
            </a:r>
            <a:r>
              <a:rPr lang="en-US" sz="2400" i="1" dirty="0" err="1">
                <a:ea typeface="Segoe UI" pitchFamily="34" charset="0"/>
                <a:cs typeface="Segoe UI" pitchFamily="34" charset="0"/>
              </a:rPr>
              <a:t>malesuada</a:t>
            </a:r>
            <a:r>
              <a:rPr lang="en-US" sz="2400" i="1" dirty="0">
                <a:ea typeface="Segoe UI" pitchFamily="34" charset="0"/>
                <a:cs typeface="Segoe UI" pitchFamily="34" charset="0"/>
              </a:rPr>
              <a:t> libero,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commodo</a:t>
            </a:r>
            <a:r>
              <a:rPr lang="en-US" sz="2400" i="1" dirty="0">
                <a:ea typeface="Segoe UI" pitchFamily="34" charset="0"/>
                <a:cs typeface="Segoe UI" pitchFamily="34" charset="0"/>
              </a:rPr>
              <a:t> magna </a:t>
            </a:r>
            <a:r>
              <a:rPr lang="en-US" sz="2400" i="1" dirty="0" err="1">
                <a:ea typeface="Segoe UI" pitchFamily="34" charset="0"/>
                <a:cs typeface="Segoe UI" pitchFamily="34" charset="0"/>
              </a:rPr>
              <a:t>eros</a:t>
            </a:r>
            <a:r>
              <a:rPr lang="en-US" sz="2400" i="1" dirty="0">
                <a:ea typeface="Segoe UI" pitchFamily="34" charset="0"/>
                <a:cs typeface="Segoe UI" pitchFamily="34" charset="0"/>
              </a:rPr>
              <a:t> </a:t>
            </a:r>
            <a:r>
              <a:rPr lang="en-US" sz="2400" i="1" dirty="0" err="1">
                <a:ea typeface="Segoe UI" pitchFamily="34" charset="0"/>
                <a:cs typeface="Segoe UI" pitchFamily="34" charset="0"/>
              </a:rPr>
              <a:t>quis</a:t>
            </a:r>
            <a:r>
              <a:rPr lang="en-US" sz="2400" i="1" dirty="0">
                <a:ea typeface="Segoe UI" pitchFamily="34" charset="0"/>
                <a:cs typeface="Segoe UI" pitchFamily="34" charset="0"/>
              </a:rPr>
              <a:t> </a:t>
            </a:r>
            <a:r>
              <a:rPr lang="en-US" sz="2400" i="1" dirty="0" err="1">
                <a:ea typeface="Segoe UI" pitchFamily="34" charset="0"/>
                <a:cs typeface="Segoe UI" pitchFamily="34" charset="0"/>
              </a:rPr>
              <a:t>urna</a:t>
            </a:r>
            <a:r>
              <a:rPr lang="en-US" sz="2400" i="1" dirty="0">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tx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dirty="0">
                <a:ea typeface="Segoe UI" pitchFamily="34" charset="0"/>
                <a:cs typeface="Segoe UI" pitchFamily="34" charset="0"/>
              </a:rPr>
              <a:t>Lorem ipsum </a:t>
            </a:r>
            <a:endParaRPr lang="en-US" i="0" dirty="0"/>
          </a:p>
        </p:txBody>
      </p:sp>
    </p:spTree>
    <p:extLst>
      <p:ext uri="{BB962C8B-B14F-4D97-AF65-F5344CB8AC3E}">
        <p14:creationId xmlns:p14="http://schemas.microsoft.com/office/powerpoint/2010/main" val="3269502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4053783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a:t>
            </a:r>
            <a:br>
              <a:rPr lang="en-US" dirty="0"/>
            </a:br>
            <a:r>
              <a:rPr lang="en-US" dirty="0"/>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tx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2856063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6387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31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14914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83853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image" Target="../media/image1.emf"/><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theme" Target="../theme/theme2.xml"/><Relationship Id="rId8" Type="http://schemas.openxmlformats.org/officeDocument/2006/relationships/slideLayout" Target="../slideLayouts/slideLayout60.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4689893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660" r:id="rId5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4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65768478"/>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7.xml"/><Relationship Id="rId1" Type="http://schemas.openxmlformats.org/officeDocument/2006/relationships/tags" Target="../tags/tag11.xml"/><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3.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hyperlink" Target="https://aka.ms/DoNow2.4" TargetMode="External"/><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4.xml"/><Relationship Id="rId7"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22.sv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1.png"/><Relationship Id="rId2" Type="http://schemas.openxmlformats.org/officeDocument/2006/relationships/slideLayout" Target="../slideLayouts/slideLayout23.xml"/><Relationship Id="rId1" Type="http://schemas.openxmlformats.org/officeDocument/2006/relationships/tags" Target="../tags/tag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9.xml"/><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10.xml"/><Relationship Id="rId6" Type="http://schemas.openxmlformats.org/officeDocument/2006/relationships/image" Target="../media/image34.jpeg"/><Relationship Id="rId5" Type="http://schemas.openxmlformats.org/officeDocument/2006/relationships/image" Target="../media/image33.sv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4B4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2.4: Variables </a:t>
            </a:r>
          </a:p>
        </p:txBody>
      </p:sp>
      <p:sp>
        <p:nvSpPr>
          <p:cNvPr id="5" name="Text Placeholder 4"/>
          <p:cNvSpPr>
            <a:spLocks noGrp="1"/>
          </p:cNvSpPr>
          <p:nvPr>
            <p:ph type="body" sz="quarter" idx="12"/>
          </p:nvPr>
        </p:nvSpPr>
        <p:spPr/>
        <p:txBody>
          <a:bodyPr/>
          <a:lstStyle/>
          <a:p>
            <a:r>
              <a:rPr lang="en-US" dirty="0"/>
              <a:t>Microsoft Philanthropies TEALS Program</a:t>
            </a:r>
          </a:p>
          <a:p>
            <a:r>
              <a:rPr lang="en-US" dirty="0"/>
              <a:t>Introduction to Computer Science</a:t>
            </a:r>
          </a:p>
        </p:txBody>
      </p:sp>
      <p:pic>
        <p:nvPicPr>
          <p:cNvPr id="7" name="Picture 6" descr="Creative Commons Copyright. Prohibited Commercial Use. Microsoft Philanthropies TEALS Program">
            <a:extLst>
              <a:ext uri="{FF2B5EF4-FFF2-40B4-BE49-F238E27FC236}">
                <a16:creationId xmlns:a16="http://schemas.microsoft.com/office/drawing/2014/main" id="{6C0A7619-CBAE-4927-BC4F-EE5DA03AFB4E}"/>
              </a:ext>
            </a:extLst>
          </p:cNvPr>
          <p:cNvPicPr>
            <a:picLocks noChangeAspect="1"/>
          </p:cNvPicPr>
          <p:nvPr/>
        </p:nvPicPr>
        <p:blipFill>
          <a:blip r:embed="rId4"/>
          <a:stretch>
            <a:fillRect/>
          </a:stretch>
        </p:blipFill>
        <p:spPr>
          <a:xfrm>
            <a:off x="9002536" y="6372049"/>
            <a:ext cx="3105150" cy="390525"/>
          </a:xfrm>
          <a:prstGeom prst="rect">
            <a:avLst/>
          </a:prstGeom>
        </p:spPr>
      </p:pic>
    </p:spTree>
    <p:custDataLst>
      <p:tags r:id="rId1"/>
    </p:custDataLst>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1B574-2416-40DB-ABFC-EF6041C2BEC5}"/>
              </a:ext>
            </a:extLst>
          </p:cNvPr>
          <p:cNvSpPr>
            <a:spLocks noGrp="1"/>
          </p:cNvSpPr>
          <p:nvPr>
            <p:ph type="title"/>
          </p:nvPr>
        </p:nvSpPr>
        <p:spPr/>
        <p:txBody>
          <a:bodyPr/>
          <a:lstStyle/>
          <a:p>
            <a:r>
              <a:rPr lang="en-US"/>
              <a:t>2.4: </a:t>
            </a:r>
            <a:r>
              <a:rPr lang="en-US" dirty="0"/>
              <a:t>Debrief</a:t>
            </a:r>
          </a:p>
        </p:txBody>
      </p:sp>
      <p:pic>
        <p:nvPicPr>
          <p:cNvPr id="6" name="Graphic 5" descr="Group brainstorm">
            <a:extLst>
              <a:ext uri="{FF2B5EF4-FFF2-40B4-BE49-F238E27FC236}">
                <a16:creationId xmlns:a16="http://schemas.microsoft.com/office/drawing/2014/main" id="{F3993AFB-5722-4C9B-B0BA-AD2AA876E4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1199" y="1985336"/>
            <a:ext cx="2100944" cy="2100944"/>
          </a:xfrm>
          <a:prstGeom prst="rect">
            <a:avLst/>
          </a:prstGeom>
        </p:spPr>
      </p:pic>
    </p:spTree>
    <p:custDataLst>
      <p:tags r:id="rId1"/>
    </p:custDataLst>
    <p:extLst>
      <p:ext uri="{BB962C8B-B14F-4D97-AF65-F5344CB8AC3E}">
        <p14:creationId xmlns:p14="http://schemas.microsoft.com/office/powerpoint/2010/main" val="249266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614AD-2DD0-4A96-8905-6F38499B3000}"/>
              </a:ext>
            </a:extLst>
          </p:cNvPr>
          <p:cNvSpPr>
            <a:spLocks noGrp="1"/>
          </p:cNvSpPr>
          <p:nvPr>
            <p:ph type="title"/>
          </p:nvPr>
        </p:nvSpPr>
        <p:spPr/>
        <p:txBody>
          <a:bodyPr/>
          <a:lstStyle/>
          <a:p>
            <a:r>
              <a:rPr lang="en-US" dirty="0"/>
              <a:t>Exit ticket</a:t>
            </a:r>
          </a:p>
        </p:txBody>
      </p:sp>
      <p:pic>
        <p:nvPicPr>
          <p:cNvPr id="5" name="Graphic 4" descr="Close">
            <a:extLst>
              <a:ext uri="{FF2B5EF4-FFF2-40B4-BE49-F238E27FC236}">
                <a16:creationId xmlns:a16="http://schemas.microsoft.com/office/drawing/2014/main" id="{AF79AB04-0C02-4F29-AC80-880908ACC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65618" y="457200"/>
            <a:ext cx="914400" cy="914400"/>
          </a:xfrm>
          <a:prstGeom prst="rect">
            <a:avLst/>
          </a:prstGeom>
        </p:spPr>
      </p:pic>
      <p:sp>
        <p:nvSpPr>
          <p:cNvPr id="3" name="Content Placeholder 2">
            <a:extLst>
              <a:ext uri="{FF2B5EF4-FFF2-40B4-BE49-F238E27FC236}">
                <a16:creationId xmlns:a16="http://schemas.microsoft.com/office/drawing/2014/main" id="{56BE7EE2-188A-482F-9833-93175AB137FC}"/>
              </a:ext>
            </a:extLst>
          </p:cNvPr>
          <p:cNvSpPr>
            <a:spLocks noGrp="1"/>
          </p:cNvSpPr>
          <p:nvPr>
            <p:ph sz="quarter" idx="10"/>
          </p:nvPr>
        </p:nvSpPr>
        <p:spPr>
          <a:xfrm>
            <a:off x="584200" y="1435100"/>
            <a:ext cx="11018838" cy="738664"/>
          </a:xfrm>
        </p:spPr>
        <p:txBody>
          <a:bodyPr/>
          <a:lstStyle/>
          <a:p>
            <a:pPr marL="0" indent="0">
              <a:spcBef>
                <a:spcPts val="600"/>
              </a:spcBef>
              <a:buNone/>
            </a:pPr>
            <a:r>
              <a:rPr lang="en-US" sz="2400" dirty="0"/>
              <a:t>In your notebook, tell me about one strategy you use when you are frustrated with your script. </a:t>
            </a:r>
          </a:p>
        </p:txBody>
      </p:sp>
    </p:spTree>
    <p:custDataLst>
      <p:tags r:id="rId1"/>
    </p:custDataLst>
    <p:extLst>
      <p:ext uri="{BB962C8B-B14F-4D97-AF65-F5344CB8AC3E}">
        <p14:creationId xmlns:p14="http://schemas.microsoft.com/office/powerpoint/2010/main" val="11062252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BBD9-D0EB-43CE-A8DA-D20CC99759FD}"/>
              </a:ext>
            </a:extLst>
          </p:cNvPr>
          <p:cNvSpPr>
            <a:spLocks noGrp="1"/>
          </p:cNvSpPr>
          <p:nvPr>
            <p:ph type="title"/>
          </p:nvPr>
        </p:nvSpPr>
        <p:spPr/>
        <p:txBody>
          <a:bodyPr/>
          <a:lstStyle/>
          <a:p>
            <a:r>
              <a:rPr lang="en-US" dirty="0"/>
              <a:t>After this lesson you will be able to</a:t>
            </a:r>
          </a:p>
        </p:txBody>
      </p:sp>
      <p:sp>
        <p:nvSpPr>
          <p:cNvPr id="5" name="Text Placeholder 2">
            <a:extLst>
              <a:ext uri="{FF2B5EF4-FFF2-40B4-BE49-F238E27FC236}">
                <a16:creationId xmlns:a16="http://schemas.microsoft.com/office/drawing/2014/main" id="{81804F33-65C8-41EE-8EA3-B181E4954C80}"/>
              </a:ext>
            </a:extLst>
          </p:cNvPr>
          <p:cNvSpPr txBox="1">
            <a:spLocks/>
          </p:cNvSpPr>
          <p:nvPr/>
        </p:nvSpPr>
        <p:spPr>
          <a:xfrm>
            <a:off x="588263" y="1435100"/>
            <a:ext cx="1102112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Use variables to track values throughout a program.</a:t>
            </a:r>
          </a:p>
        </p:txBody>
      </p:sp>
    </p:spTree>
    <p:custDataLst>
      <p:tags r:id="rId1"/>
    </p:custDataLst>
    <p:extLst>
      <p:ext uri="{BB962C8B-B14F-4D97-AF65-F5344CB8AC3E}">
        <p14:creationId xmlns:p14="http://schemas.microsoft.com/office/powerpoint/2010/main" val="20433309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03145-BA9F-42DF-A164-6FCD022D9DC7}"/>
              </a:ext>
            </a:extLst>
          </p:cNvPr>
          <p:cNvSpPr>
            <a:spLocks noGrp="1"/>
          </p:cNvSpPr>
          <p:nvPr>
            <p:ph type="title"/>
          </p:nvPr>
        </p:nvSpPr>
        <p:spPr>
          <a:xfrm>
            <a:off x="584200" y="2305840"/>
            <a:ext cx="3468956" cy="553998"/>
          </a:xfrm>
        </p:spPr>
        <p:txBody>
          <a:bodyPr/>
          <a:lstStyle/>
          <a:p>
            <a:r>
              <a:rPr lang="en-US" dirty="0"/>
              <a:t>Today’s plan</a:t>
            </a:r>
          </a:p>
        </p:txBody>
      </p:sp>
      <p:sp>
        <p:nvSpPr>
          <p:cNvPr id="5" name="Text Placeholder 4">
            <a:extLst>
              <a:ext uri="{FF2B5EF4-FFF2-40B4-BE49-F238E27FC236}">
                <a16:creationId xmlns:a16="http://schemas.microsoft.com/office/drawing/2014/main" id="{7646F990-C6FF-4AD8-BC0E-F889E8C0E1F3}"/>
              </a:ext>
            </a:extLst>
          </p:cNvPr>
          <p:cNvSpPr>
            <a:spLocks noGrp="1"/>
          </p:cNvSpPr>
          <p:nvPr>
            <p:ph type="body" sz="quarter" idx="10"/>
          </p:nvPr>
        </p:nvSpPr>
        <p:spPr>
          <a:xfrm>
            <a:off x="4646104" y="2447038"/>
            <a:ext cx="6961188" cy="2160591"/>
          </a:xfrm>
        </p:spPr>
        <p:txBody>
          <a:bodyPr/>
          <a:lstStyle/>
          <a:p>
            <a:r>
              <a:rPr lang="en-US" dirty="0"/>
              <a:t>Do now</a:t>
            </a:r>
          </a:p>
          <a:p>
            <a:r>
              <a:rPr lang="en-US" dirty="0"/>
              <a:t>Lecture</a:t>
            </a:r>
          </a:p>
          <a:p>
            <a:r>
              <a:rPr lang="en-US" dirty="0"/>
              <a:t>Lab</a:t>
            </a:r>
          </a:p>
          <a:p>
            <a:r>
              <a:rPr lang="en-US" dirty="0"/>
              <a:t>Debrief </a:t>
            </a:r>
          </a:p>
        </p:txBody>
      </p:sp>
    </p:spTree>
    <p:custDataLst>
      <p:tags r:id="rId1"/>
    </p:custDataLst>
    <p:extLst>
      <p:ext uri="{BB962C8B-B14F-4D97-AF65-F5344CB8AC3E}">
        <p14:creationId xmlns:p14="http://schemas.microsoft.com/office/powerpoint/2010/main" val="37322050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973AF-ADB8-4670-8192-D16C970FA0B3}"/>
              </a:ext>
            </a:extLst>
          </p:cNvPr>
          <p:cNvSpPr>
            <a:spLocks noGrp="1"/>
          </p:cNvSpPr>
          <p:nvPr>
            <p:ph type="title"/>
          </p:nvPr>
        </p:nvSpPr>
        <p:spPr/>
        <p:txBody>
          <a:bodyPr/>
          <a:lstStyle/>
          <a:p>
            <a:r>
              <a:rPr lang="en-US" dirty="0"/>
              <a:t>Do Now 2.4</a:t>
            </a:r>
          </a:p>
        </p:txBody>
      </p:sp>
      <p:pic>
        <p:nvPicPr>
          <p:cNvPr id="16" name="Graphic 15" descr="Head with gears">
            <a:extLst>
              <a:ext uri="{FF2B5EF4-FFF2-40B4-BE49-F238E27FC236}">
                <a16:creationId xmlns:a16="http://schemas.microsoft.com/office/drawing/2014/main" id="{41233472-C710-4F85-B8CE-25FD111AED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95000" y="128588"/>
            <a:ext cx="914400" cy="914400"/>
          </a:xfrm>
          <a:prstGeom prst="rect">
            <a:avLst/>
          </a:prstGeom>
        </p:spPr>
      </p:pic>
      <p:sp>
        <p:nvSpPr>
          <p:cNvPr id="3" name="Rectangle 2">
            <a:extLst>
              <a:ext uri="{FF2B5EF4-FFF2-40B4-BE49-F238E27FC236}">
                <a16:creationId xmlns:a16="http://schemas.microsoft.com/office/drawing/2014/main" id="{A0F8CAEF-FC01-4804-B566-255A80F53389}"/>
              </a:ext>
            </a:extLst>
          </p:cNvPr>
          <p:cNvSpPr/>
          <p:nvPr/>
        </p:nvSpPr>
        <p:spPr>
          <a:xfrm>
            <a:off x="598002" y="1436688"/>
            <a:ext cx="11018519" cy="3570208"/>
          </a:xfrm>
          <a:prstGeom prst="rect">
            <a:avLst/>
          </a:prstGeom>
        </p:spPr>
        <p:txBody>
          <a:bodyPr wrap="square">
            <a:spAutoFit/>
          </a:bodyPr>
          <a:lstStyle/>
          <a:p>
            <a:pPr>
              <a:spcBef>
                <a:spcPts val="600"/>
              </a:spcBef>
              <a:spcAft>
                <a:spcPts val="600"/>
              </a:spcAft>
            </a:pPr>
            <a:r>
              <a:rPr lang="en-US" sz="2800" dirty="0"/>
              <a:t>Access the </a:t>
            </a:r>
            <a:r>
              <a:rPr lang="en-US" sz="2800" dirty="0">
                <a:hlinkClick r:id="rId6"/>
              </a:rPr>
              <a:t>starter project</a:t>
            </a:r>
            <a:r>
              <a:rPr lang="en-US" sz="2800" dirty="0"/>
              <a:t>.</a:t>
            </a:r>
          </a:p>
          <a:p>
            <a:pPr>
              <a:spcBef>
                <a:spcPts val="600"/>
              </a:spcBef>
              <a:spcAft>
                <a:spcPts val="600"/>
              </a:spcAft>
            </a:pPr>
            <a:r>
              <a:rPr lang="en-US" sz="2800" dirty="0"/>
              <a:t>This is a two-player game of tag where the players use the keyboard to control Alonzo and the Blue Dog.</a:t>
            </a:r>
          </a:p>
          <a:p>
            <a:pPr>
              <a:spcBef>
                <a:spcPts val="600"/>
              </a:spcBef>
              <a:spcAft>
                <a:spcPts val="600"/>
              </a:spcAft>
            </a:pPr>
            <a:r>
              <a:rPr lang="en-US" sz="2800" dirty="0"/>
              <a:t>There are at least </a:t>
            </a:r>
            <a:r>
              <a:rPr lang="en-US" sz="2800" b="1" dirty="0"/>
              <a:t>six</a:t>
            </a:r>
            <a:r>
              <a:rPr lang="en-US" sz="2800" dirty="0"/>
              <a:t> bugs in this program – four affect gameplay and two are cosmetic – can you find them all?</a:t>
            </a:r>
          </a:p>
          <a:p>
            <a:pPr>
              <a:spcBef>
                <a:spcPts val="600"/>
              </a:spcBef>
              <a:spcAft>
                <a:spcPts val="600"/>
              </a:spcAft>
            </a:pPr>
            <a:r>
              <a:rPr lang="en-US" sz="2800" b="1" dirty="0"/>
              <a:t>BONUS </a:t>
            </a:r>
            <a:r>
              <a:rPr lang="en-US" sz="2800" dirty="0"/>
              <a:t>– If you’ve fixed all the bugs, can you think of some changes you could make to the program to make the game more fun?</a:t>
            </a:r>
            <a:endParaRPr lang="en-US" sz="2800" b="1" dirty="0"/>
          </a:p>
        </p:txBody>
      </p:sp>
      <p:pic>
        <p:nvPicPr>
          <p:cNvPr id="5" name="Picture 4" descr="Animated picture of Alonzo">
            <a:extLst>
              <a:ext uri="{FF2B5EF4-FFF2-40B4-BE49-F238E27FC236}">
                <a16:creationId xmlns:a16="http://schemas.microsoft.com/office/drawing/2014/main" id="{EC11D93E-D52E-4B81-8B62-48E12D55BCF1}"/>
              </a:ext>
            </a:extLst>
          </p:cNvPr>
          <p:cNvPicPr>
            <a:picLocks noChangeAspect="1"/>
          </p:cNvPicPr>
          <p:nvPr/>
        </p:nvPicPr>
        <p:blipFill>
          <a:blip r:embed="rId7"/>
          <a:stretch>
            <a:fillRect/>
          </a:stretch>
        </p:blipFill>
        <p:spPr>
          <a:xfrm>
            <a:off x="3142145" y="5131446"/>
            <a:ext cx="1114581" cy="1448002"/>
          </a:xfrm>
          <a:prstGeom prst="rect">
            <a:avLst/>
          </a:prstGeom>
        </p:spPr>
      </p:pic>
      <p:pic>
        <p:nvPicPr>
          <p:cNvPr id="9" name="Picture 8" descr="Graphic of a dog walking">
            <a:extLst>
              <a:ext uri="{FF2B5EF4-FFF2-40B4-BE49-F238E27FC236}">
                <a16:creationId xmlns:a16="http://schemas.microsoft.com/office/drawing/2014/main" id="{BAD8A75B-AC71-42F1-B5F8-DC339D4FC5AD}"/>
              </a:ext>
            </a:extLst>
          </p:cNvPr>
          <p:cNvPicPr>
            <a:picLocks noChangeAspect="1"/>
          </p:cNvPicPr>
          <p:nvPr/>
        </p:nvPicPr>
        <p:blipFill>
          <a:blip r:embed="rId8"/>
          <a:stretch>
            <a:fillRect/>
          </a:stretch>
        </p:blipFill>
        <p:spPr>
          <a:xfrm>
            <a:off x="6096000" y="5283867"/>
            <a:ext cx="1438476" cy="1295581"/>
          </a:xfrm>
          <a:prstGeom prst="rect">
            <a:avLst/>
          </a:prstGeom>
        </p:spPr>
      </p:pic>
    </p:spTree>
    <p:custDataLst>
      <p:tags r:id="rId1"/>
    </p:custDataLst>
    <p:extLst>
      <p:ext uri="{BB962C8B-B14F-4D97-AF65-F5344CB8AC3E}">
        <p14:creationId xmlns:p14="http://schemas.microsoft.com/office/powerpoint/2010/main" val="34057354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973AF-ADB8-4670-8192-D16C970FA0B3}"/>
              </a:ext>
            </a:extLst>
          </p:cNvPr>
          <p:cNvSpPr>
            <a:spLocks noGrp="1"/>
          </p:cNvSpPr>
          <p:nvPr>
            <p:ph type="title"/>
          </p:nvPr>
        </p:nvSpPr>
        <p:spPr/>
        <p:txBody>
          <a:bodyPr/>
          <a:lstStyle/>
          <a:p>
            <a:r>
              <a:rPr lang="en-US" dirty="0"/>
              <a:t>Do Now 2.4 Solution</a:t>
            </a:r>
          </a:p>
        </p:txBody>
      </p:sp>
      <p:pic>
        <p:nvPicPr>
          <p:cNvPr id="16" name="Graphic 15" descr="Head with gears">
            <a:extLst>
              <a:ext uri="{FF2B5EF4-FFF2-40B4-BE49-F238E27FC236}">
                <a16:creationId xmlns:a16="http://schemas.microsoft.com/office/drawing/2014/main" id="{41233472-C710-4F85-B8CE-25FD111AED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95000" y="128588"/>
            <a:ext cx="914400" cy="914400"/>
          </a:xfrm>
          <a:prstGeom prst="rect">
            <a:avLst/>
          </a:prstGeom>
        </p:spPr>
      </p:pic>
      <p:pic>
        <p:nvPicPr>
          <p:cNvPr id="6" name="Picture 5">
            <a:extLst>
              <a:ext uri="{FF2B5EF4-FFF2-40B4-BE49-F238E27FC236}">
                <a16:creationId xmlns:a16="http://schemas.microsoft.com/office/drawing/2014/main" id="{3F262415-DF37-4D5B-8745-1BF3B6088CA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288669" y="1339810"/>
            <a:ext cx="2478268" cy="5282773"/>
          </a:xfrm>
          <a:prstGeom prst="rect">
            <a:avLst/>
          </a:prstGeom>
        </p:spPr>
      </p:pic>
      <p:pic>
        <p:nvPicPr>
          <p:cNvPr id="9" name="Picture 8">
            <a:extLst>
              <a:ext uri="{FF2B5EF4-FFF2-40B4-BE49-F238E27FC236}">
                <a16:creationId xmlns:a16="http://schemas.microsoft.com/office/drawing/2014/main" id="{0068C93E-9395-4B74-9B17-3E7DDBEA747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426587" y="1343793"/>
            <a:ext cx="2639395" cy="5278790"/>
          </a:xfrm>
          <a:prstGeom prst="rect">
            <a:avLst/>
          </a:prstGeom>
        </p:spPr>
      </p:pic>
      <p:cxnSp>
        <p:nvCxnSpPr>
          <p:cNvPr id="11" name="Straight Connector 10">
            <a:extLst>
              <a:ext uri="{FF2B5EF4-FFF2-40B4-BE49-F238E27FC236}">
                <a16:creationId xmlns:a16="http://schemas.microsoft.com/office/drawing/2014/main" id="{AC2C7A0B-8B34-418D-ADBC-E785187D94F0}"/>
              </a:ext>
              <a:ext uri="{C183D7F6-B498-43B3-948B-1728B52AA6E4}">
                <adec:decorative xmlns:adec="http://schemas.microsoft.com/office/drawing/2017/decorative" val="1"/>
              </a:ext>
            </a:extLst>
          </p:cNvPr>
          <p:cNvCxnSpPr>
            <a:cxnSpLocks/>
            <a:stCxn id="4" idx="2"/>
          </p:cNvCxnSpPr>
          <p:nvPr/>
        </p:nvCxnSpPr>
        <p:spPr>
          <a:xfrm flipH="1">
            <a:off x="6096001" y="1011198"/>
            <a:ext cx="1522" cy="5759302"/>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E6C3FD7-B6D1-4909-A928-B1B1E2A0A35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9327334" y="3848897"/>
            <a:ext cx="2639396" cy="1759598"/>
          </a:xfrm>
          <a:prstGeom prst="rect">
            <a:avLst/>
          </a:prstGeom>
        </p:spPr>
      </p:pic>
      <p:pic>
        <p:nvPicPr>
          <p:cNvPr id="15" name="Picture 14" descr="Graphic of Alonzo">
            <a:extLst>
              <a:ext uri="{FF2B5EF4-FFF2-40B4-BE49-F238E27FC236}">
                <a16:creationId xmlns:a16="http://schemas.microsoft.com/office/drawing/2014/main" id="{3BFAE652-70BB-4753-BF99-F1B11CE16F3B}"/>
              </a:ext>
            </a:extLst>
          </p:cNvPr>
          <p:cNvPicPr>
            <a:picLocks noChangeAspect="1"/>
          </p:cNvPicPr>
          <p:nvPr/>
        </p:nvPicPr>
        <p:blipFill>
          <a:blip r:embed="rId9"/>
          <a:stretch>
            <a:fillRect/>
          </a:stretch>
        </p:blipFill>
        <p:spPr>
          <a:xfrm>
            <a:off x="4918360" y="200390"/>
            <a:ext cx="848577" cy="1102424"/>
          </a:xfrm>
          <a:prstGeom prst="rect">
            <a:avLst/>
          </a:prstGeom>
        </p:spPr>
      </p:pic>
      <p:sp>
        <p:nvSpPr>
          <p:cNvPr id="20" name="TextBox 19">
            <a:extLst>
              <a:ext uri="{FF2B5EF4-FFF2-40B4-BE49-F238E27FC236}">
                <a16:creationId xmlns:a16="http://schemas.microsoft.com/office/drawing/2014/main" id="{5C2CD638-FB49-4A55-8682-CE004D34D2C5}"/>
              </a:ext>
            </a:extLst>
          </p:cNvPr>
          <p:cNvSpPr txBox="1"/>
          <p:nvPr/>
        </p:nvSpPr>
        <p:spPr>
          <a:xfrm>
            <a:off x="1148130" y="2035356"/>
            <a:ext cx="1442712" cy="830997"/>
          </a:xfrm>
          <a:prstGeom prst="rect">
            <a:avLst/>
          </a:prstGeom>
          <a:noFill/>
          <a:ln w="19050">
            <a:noFill/>
          </a:ln>
        </p:spPr>
        <p:txBody>
          <a:bodyPr wrap="square" lIns="0" tIns="0" rIns="0" bIns="0" rtlCol="0">
            <a:spAutoFit/>
          </a:bodyPr>
          <a:lstStyle/>
          <a:p>
            <a:pPr algn="l"/>
            <a:r>
              <a:rPr lang="en-US" sz="1800" dirty="0">
                <a:gradFill>
                  <a:gsLst>
                    <a:gs pos="2917">
                      <a:schemeClr val="tx1"/>
                    </a:gs>
                    <a:gs pos="30000">
                      <a:schemeClr val="tx1"/>
                    </a:gs>
                  </a:gsLst>
                  <a:lin ang="5400000" scaled="0"/>
                </a:gradFill>
              </a:rPr>
              <a:t>Conditionals should be in a </a:t>
            </a:r>
            <a:r>
              <a:rPr lang="en-US" sz="1800" i="1" dirty="0">
                <a:gradFill>
                  <a:gsLst>
                    <a:gs pos="2917">
                      <a:schemeClr val="tx1"/>
                    </a:gs>
                    <a:gs pos="30000">
                      <a:schemeClr val="tx1"/>
                    </a:gs>
                  </a:gsLst>
                  <a:lin ang="5400000" scaled="0"/>
                </a:gradFill>
              </a:rPr>
              <a:t>forever </a:t>
            </a:r>
            <a:r>
              <a:rPr lang="en-US" sz="1800" dirty="0">
                <a:gradFill>
                  <a:gsLst>
                    <a:gs pos="2917">
                      <a:schemeClr val="tx1"/>
                    </a:gs>
                    <a:gs pos="30000">
                      <a:schemeClr val="tx1"/>
                    </a:gs>
                  </a:gsLst>
                  <a:lin ang="5400000" scaled="0"/>
                </a:gradFill>
              </a:rPr>
              <a:t>loop</a:t>
            </a:r>
          </a:p>
        </p:txBody>
      </p:sp>
      <p:sp>
        <p:nvSpPr>
          <p:cNvPr id="21" name="Rectangle 20" descr="Graphic of a dog walking">
            <a:extLst>
              <a:ext uri="{FF2B5EF4-FFF2-40B4-BE49-F238E27FC236}">
                <a16:creationId xmlns:a16="http://schemas.microsoft.com/office/drawing/2014/main" id="{E169E043-488A-41C9-8ADF-ECA64B75EB70}"/>
              </a:ext>
            </a:extLst>
          </p:cNvPr>
          <p:cNvSpPr/>
          <p:nvPr/>
        </p:nvSpPr>
        <p:spPr bwMode="auto">
          <a:xfrm>
            <a:off x="1019888" y="1981709"/>
            <a:ext cx="1649506" cy="1010023"/>
          </a:xfrm>
          <a:prstGeom prst="rect">
            <a:avLst/>
          </a:prstGeom>
          <a:noFill/>
          <a:ln w="1905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A78F6E24-077C-4A3C-94F3-21DBDC274B73}"/>
              </a:ext>
            </a:extLst>
          </p:cNvPr>
          <p:cNvSpPr/>
          <p:nvPr/>
        </p:nvSpPr>
        <p:spPr bwMode="auto">
          <a:xfrm>
            <a:off x="690824" y="2283520"/>
            <a:ext cx="392909" cy="406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1</a:t>
            </a:r>
          </a:p>
        </p:txBody>
      </p:sp>
      <p:sp>
        <p:nvSpPr>
          <p:cNvPr id="23" name="TextBox 22">
            <a:extLst>
              <a:ext uri="{FF2B5EF4-FFF2-40B4-BE49-F238E27FC236}">
                <a16:creationId xmlns:a16="http://schemas.microsoft.com/office/drawing/2014/main" id="{877CF21D-C3F3-4E9D-B6F0-22DF112DC690}"/>
              </a:ext>
            </a:extLst>
          </p:cNvPr>
          <p:cNvSpPr txBox="1"/>
          <p:nvPr/>
        </p:nvSpPr>
        <p:spPr>
          <a:xfrm>
            <a:off x="1137653" y="3368093"/>
            <a:ext cx="1442712" cy="1107996"/>
          </a:xfrm>
          <a:prstGeom prst="rect">
            <a:avLst/>
          </a:prstGeom>
          <a:noFill/>
          <a:ln w="19050">
            <a:noFill/>
          </a:ln>
        </p:spPr>
        <p:txBody>
          <a:bodyPr wrap="square" lIns="0" tIns="0" rIns="0" bIns="0" rtlCol="0">
            <a:spAutoFit/>
          </a:bodyPr>
          <a:lstStyle/>
          <a:p>
            <a:pPr algn="l"/>
            <a:r>
              <a:rPr lang="en-US" sz="1800" dirty="0">
                <a:gradFill>
                  <a:gsLst>
                    <a:gs pos="2917">
                      <a:schemeClr val="tx1"/>
                    </a:gs>
                    <a:gs pos="30000">
                      <a:schemeClr val="tx1"/>
                    </a:gs>
                  </a:gsLst>
                  <a:lin ang="5400000" scaled="0"/>
                </a:gradFill>
              </a:rPr>
              <a:t>Left arrow conditional not inside right arrow</a:t>
            </a:r>
          </a:p>
        </p:txBody>
      </p:sp>
      <p:sp>
        <p:nvSpPr>
          <p:cNvPr id="24" name="Rectangle 23">
            <a:extLst>
              <a:ext uri="{FF2B5EF4-FFF2-40B4-BE49-F238E27FC236}">
                <a16:creationId xmlns:a16="http://schemas.microsoft.com/office/drawing/2014/main" id="{44EB4C26-2C05-4ACB-83D0-0CEBF8A963B0}"/>
              </a:ext>
            </a:extLst>
          </p:cNvPr>
          <p:cNvSpPr/>
          <p:nvPr/>
        </p:nvSpPr>
        <p:spPr bwMode="auto">
          <a:xfrm>
            <a:off x="1009411" y="3314446"/>
            <a:ext cx="1649506" cy="1217136"/>
          </a:xfrm>
          <a:prstGeom prst="rect">
            <a:avLst/>
          </a:prstGeom>
          <a:noFill/>
          <a:ln w="1905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BD2712F2-7A14-4272-9C7A-52A3CBA87F7A}"/>
              </a:ext>
            </a:extLst>
          </p:cNvPr>
          <p:cNvSpPr/>
          <p:nvPr/>
        </p:nvSpPr>
        <p:spPr bwMode="auto">
          <a:xfrm>
            <a:off x="690824" y="3718891"/>
            <a:ext cx="392909" cy="406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2</a:t>
            </a:r>
          </a:p>
        </p:txBody>
      </p:sp>
      <p:sp>
        <p:nvSpPr>
          <p:cNvPr id="26" name="TextBox 25">
            <a:extLst>
              <a:ext uri="{FF2B5EF4-FFF2-40B4-BE49-F238E27FC236}">
                <a16:creationId xmlns:a16="http://schemas.microsoft.com/office/drawing/2014/main" id="{DC1EDFC8-9DCB-4B0B-B2E3-F97E2B84CAA5}"/>
              </a:ext>
            </a:extLst>
          </p:cNvPr>
          <p:cNvSpPr txBox="1"/>
          <p:nvPr/>
        </p:nvSpPr>
        <p:spPr>
          <a:xfrm>
            <a:off x="1126021" y="4897374"/>
            <a:ext cx="1442712" cy="1107996"/>
          </a:xfrm>
          <a:prstGeom prst="rect">
            <a:avLst/>
          </a:prstGeom>
          <a:noFill/>
          <a:ln w="19050">
            <a:noFill/>
          </a:ln>
        </p:spPr>
        <p:txBody>
          <a:bodyPr wrap="square" lIns="0" tIns="0" rIns="0" bIns="0" rtlCol="0">
            <a:spAutoFit/>
          </a:bodyPr>
          <a:lstStyle/>
          <a:p>
            <a:pPr algn="l"/>
            <a:r>
              <a:rPr lang="en-US" sz="1800" i="1" dirty="0">
                <a:gradFill>
                  <a:gsLst>
                    <a:gs pos="2917">
                      <a:schemeClr val="tx1"/>
                    </a:gs>
                    <a:gs pos="30000">
                      <a:schemeClr val="tx1"/>
                    </a:gs>
                  </a:gsLst>
                  <a:lin ang="5400000" scaled="0"/>
                </a:gradFill>
              </a:rPr>
              <a:t>If on edge, bounce </a:t>
            </a:r>
            <a:r>
              <a:rPr lang="en-US" sz="1800" dirty="0">
                <a:gradFill>
                  <a:gsLst>
                    <a:gs pos="2917">
                      <a:schemeClr val="tx1"/>
                    </a:gs>
                    <a:gs pos="30000">
                      <a:schemeClr val="tx1"/>
                    </a:gs>
                  </a:gsLst>
                  <a:lin ang="5400000" scaled="0"/>
                </a:gradFill>
              </a:rPr>
              <a:t>block outside of left arrow</a:t>
            </a:r>
            <a:endParaRPr lang="en-US" sz="1800" i="1" dirty="0">
              <a:gradFill>
                <a:gsLst>
                  <a:gs pos="2917">
                    <a:schemeClr val="tx1"/>
                  </a:gs>
                  <a:gs pos="30000">
                    <a:schemeClr val="tx1"/>
                  </a:gs>
                </a:gsLst>
                <a:lin ang="5400000" scaled="0"/>
              </a:gradFill>
            </a:endParaRPr>
          </a:p>
        </p:txBody>
      </p:sp>
      <p:sp>
        <p:nvSpPr>
          <p:cNvPr id="27" name="Rectangle 26">
            <a:extLst>
              <a:ext uri="{FF2B5EF4-FFF2-40B4-BE49-F238E27FC236}">
                <a16:creationId xmlns:a16="http://schemas.microsoft.com/office/drawing/2014/main" id="{A1CBA374-BCA2-4A90-A31E-5EFDF44835B2}"/>
              </a:ext>
            </a:extLst>
          </p:cNvPr>
          <p:cNvSpPr/>
          <p:nvPr/>
        </p:nvSpPr>
        <p:spPr bwMode="auto">
          <a:xfrm>
            <a:off x="997779" y="4843727"/>
            <a:ext cx="1649506" cy="1161643"/>
          </a:xfrm>
          <a:prstGeom prst="rect">
            <a:avLst/>
          </a:prstGeom>
          <a:noFill/>
          <a:ln w="1905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07A98F5B-3E37-493A-8028-AC953DBAF8EA}"/>
              </a:ext>
            </a:extLst>
          </p:cNvPr>
          <p:cNvSpPr/>
          <p:nvPr/>
        </p:nvSpPr>
        <p:spPr bwMode="auto">
          <a:xfrm>
            <a:off x="668715" y="5221348"/>
            <a:ext cx="392909" cy="406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3</a:t>
            </a:r>
          </a:p>
        </p:txBody>
      </p:sp>
      <p:sp>
        <p:nvSpPr>
          <p:cNvPr id="38" name="TextBox 37">
            <a:extLst>
              <a:ext uri="{FF2B5EF4-FFF2-40B4-BE49-F238E27FC236}">
                <a16:creationId xmlns:a16="http://schemas.microsoft.com/office/drawing/2014/main" id="{3A8F3B70-50BC-410F-AF44-87E0EA9C10FE}"/>
              </a:ext>
            </a:extLst>
          </p:cNvPr>
          <p:cNvSpPr txBox="1"/>
          <p:nvPr/>
        </p:nvSpPr>
        <p:spPr>
          <a:xfrm>
            <a:off x="9887432" y="1836332"/>
            <a:ext cx="1442712" cy="830997"/>
          </a:xfrm>
          <a:prstGeom prst="rect">
            <a:avLst/>
          </a:prstGeom>
          <a:noFill/>
          <a:ln w="19050">
            <a:noFill/>
          </a:ln>
        </p:spPr>
        <p:txBody>
          <a:bodyPr wrap="square" lIns="0" tIns="0" rIns="0" bIns="0" rtlCol="0">
            <a:spAutoFit/>
          </a:bodyPr>
          <a:lstStyle/>
          <a:p>
            <a:pPr algn="l"/>
            <a:r>
              <a:rPr lang="en-US" sz="1800" dirty="0">
                <a:gradFill>
                  <a:gsLst>
                    <a:gs pos="2917">
                      <a:schemeClr val="tx1"/>
                    </a:gs>
                    <a:gs pos="30000">
                      <a:schemeClr val="tx1"/>
                    </a:gs>
                  </a:gsLst>
                  <a:lin ang="5400000" scaled="0"/>
                </a:gradFill>
              </a:rPr>
              <a:t>Conditionals should be in a </a:t>
            </a:r>
            <a:r>
              <a:rPr lang="en-US" sz="1800" i="1" dirty="0">
                <a:gradFill>
                  <a:gsLst>
                    <a:gs pos="2917">
                      <a:schemeClr val="tx1"/>
                    </a:gs>
                    <a:gs pos="30000">
                      <a:schemeClr val="tx1"/>
                    </a:gs>
                  </a:gsLst>
                  <a:lin ang="5400000" scaled="0"/>
                </a:gradFill>
              </a:rPr>
              <a:t>forever </a:t>
            </a:r>
            <a:r>
              <a:rPr lang="en-US" sz="1800" dirty="0">
                <a:gradFill>
                  <a:gsLst>
                    <a:gs pos="2917">
                      <a:schemeClr val="tx1"/>
                    </a:gs>
                    <a:gs pos="30000">
                      <a:schemeClr val="tx1"/>
                    </a:gs>
                  </a:gsLst>
                  <a:lin ang="5400000" scaled="0"/>
                </a:gradFill>
              </a:rPr>
              <a:t>loop</a:t>
            </a:r>
          </a:p>
        </p:txBody>
      </p:sp>
      <p:sp>
        <p:nvSpPr>
          <p:cNvPr id="39" name="Rectangle 38">
            <a:extLst>
              <a:ext uri="{FF2B5EF4-FFF2-40B4-BE49-F238E27FC236}">
                <a16:creationId xmlns:a16="http://schemas.microsoft.com/office/drawing/2014/main" id="{1A8C7C2E-500B-4472-A1E1-212C3432DC4A}"/>
              </a:ext>
            </a:extLst>
          </p:cNvPr>
          <p:cNvSpPr/>
          <p:nvPr/>
        </p:nvSpPr>
        <p:spPr bwMode="auto">
          <a:xfrm>
            <a:off x="9759189" y="1782685"/>
            <a:ext cx="1733561" cy="1010023"/>
          </a:xfrm>
          <a:prstGeom prst="rect">
            <a:avLst/>
          </a:prstGeom>
          <a:noFill/>
          <a:ln w="1905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45D4492D-BC45-482F-B12E-950137BFB421}"/>
              </a:ext>
            </a:extLst>
          </p:cNvPr>
          <p:cNvSpPr/>
          <p:nvPr/>
        </p:nvSpPr>
        <p:spPr bwMode="auto">
          <a:xfrm>
            <a:off x="9430126" y="2084496"/>
            <a:ext cx="392909" cy="406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4</a:t>
            </a:r>
          </a:p>
        </p:txBody>
      </p:sp>
      <p:sp>
        <p:nvSpPr>
          <p:cNvPr id="41" name="TextBox 40">
            <a:extLst>
              <a:ext uri="{FF2B5EF4-FFF2-40B4-BE49-F238E27FC236}">
                <a16:creationId xmlns:a16="http://schemas.microsoft.com/office/drawing/2014/main" id="{BC16B771-A28D-4243-81AC-26952AEA52DD}"/>
              </a:ext>
            </a:extLst>
          </p:cNvPr>
          <p:cNvSpPr txBox="1"/>
          <p:nvPr/>
        </p:nvSpPr>
        <p:spPr>
          <a:xfrm>
            <a:off x="9879940" y="2919999"/>
            <a:ext cx="1528755" cy="553998"/>
          </a:xfrm>
          <a:prstGeom prst="rect">
            <a:avLst/>
          </a:prstGeom>
          <a:noFill/>
          <a:ln w="19050">
            <a:noFill/>
          </a:ln>
        </p:spPr>
        <p:txBody>
          <a:bodyPr wrap="square" lIns="0" tIns="0" rIns="0" bIns="0" rtlCol="0">
            <a:spAutoFit/>
          </a:bodyPr>
          <a:lstStyle/>
          <a:p>
            <a:pPr algn="l"/>
            <a:r>
              <a:rPr lang="en-US" sz="1800" dirty="0">
                <a:gradFill>
                  <a:gsLst>
                    <a:gs pos="2917">
                      <a:schemeClr val="tx1"/>
                    </a:gs>
                    <a:gs pos="30000">
                      <a:schemeClr val="tx1"/>
                    </a:gs>
                  </a:gsLst>
                  <a:lin ang="5400000" scaled="0"/>
                </a:gradFill>
              </a:rPr>
              <a:t>Delete unused block</a:t>
            </a:r>
          </a:p>
        </p:txBody>
      </p:sp>
      <p:sp>
        <p:nvSpPr>
          <p:cNvPr id="42" name="Rectangle 41">
            <a:extLst>
              <a:ext uri="{FF2B5EF4-FFF2-40B4-BE49-F238E27FC236}">
                <a16:creationId xmlns:a16="http://schemas.microsoft.com/office/drawing/2014/main" id="{326A70FA-16EA-4846-8397-081144124CF3}"/>
              </a:ext>
            </a:extLst>
          </p:cNvPr>
          <p:cNvSpPr/>
          <p:nvPr/>
        </p:nvSpPr>
        <p:spPr bwMode="auto">
          <a:xfrm>
            <a:off x="9751698" y="2866353"/>
            <a:ext cx="1741053" cy="622130"/>
          </a:xfrm>
          <a:prstGeom prst="rect">
            <a:avLst/>
          </a:prstGeom>
          <a:noFill/>
          <a:ln w="1905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F52637AC-B6C4-47F2-8AB3-A9A9D8042F32}"/>
              </a:ext>
            </a:extLst>
          </p:cNvPr>
          <p:cNvSpPr/>
          <p:nvPr/>
        </p:nvSpPr>
        <p:spPr bwMode="auto">
          <a:xfrm>
            <a:off x="9422635" y="2993798"/>
            <a:ext cx="392909" cy="406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5</a:t>
            </a:r>
          </a:p>
        </p:txBody>
      </p:sp>
      <p:sp>
        <p:nvSpPr>
          <p:cNvPr id="47" name="TextBox 46">
            <a:extLst>
              <a:ext uri="{FF2B5EF4-FFF2-40B4-BE49-F238E27FC236}">
                <a16:creationId xmlns:a16="http://schemas.microsoft.com/office/drawing/2014/main" id="{E6C933D7-DCA2-4042-BFE7-F04D6C6B3DF5}"/>
              </a:ext>
            </a:extLst>
          </p:cNvPr>
          <p:cNvSpPr txBox="1"/>
          <p:nvPr/>
        </p:nvSpPr>
        <p:spPr>
          <a:xfrm>
            <a:off x="9938871" y="5963806"/>
            <a:ext cx="1553881" cy="553998"/>
          </a:xfrm>
          <a:prstGeom prst="rect">
            <a:avLst/>
          </a:prstGeom>
          <a:noFill/>
          <a:ln w="19050">
            <a:noFill/>
          </a:ln>
        </p:spPr>
        <p:txBody>
          <a:bodyPr wrap="square" lIns="0" tIns="0" rIns="0" bIns="0" rtlCol="0">
            <a:spAutoFit/>
          </a:bodyPr>
          <a:lstStyle/>
          <a:p>
            <a:pPr algn="l"/>
            <a:r>
              <a:rPr lang="en-US" sz="1800" dirty="0">
                <a:gradFill>
                  <a:gsLst>
                    <a:gs pos="2917">
                      <a:schemeClr val="tx1"/>
                    </a:gs>
                    <a:gs pos="30000">
                      <a:schemeClr val="tx1"/>
                    </a:gs>
                  </a:gsLst>
                  <a:lin ang="5400000" scaled="0"/>
                </a:gradFill>
              </a:rPr>
              <a:t>Delete/change message</a:t>
            </a:r>
          </a:p>
        </p:txBody>
      </p:sp>
      <p:sp>
        <p:nvSpPr>
          <p:cNvPr id="48" name="Rectangle 47">
            <a:extLst>
              <a:ext uri="{FF2B5EF4-FFF2-40B4-BE49-F238E27FC236}">
                <a16:creationId xmlns:a16="http://schemas.microsoft.com/office/drawing/2014/main" id="{DA34509F-A761-43AA-9809-CDD483CBD8FE}"/>
              </a:ext>
            </a:extLst>
          </p:cNvPr>
          <p:cNvSpPr/>
          <p:nvPr/>
        </p:nvSpPr>
        <p:spPr bwMode="auto">
          <a:xfrm>
            <a:off x="9815544" y="5910159"/>
            <a:ext cx="1733930" cy="700471"/>
          </a:xfrm>
          <a:prstGeom prst="rect">
            <a:avLst/>
          </a:prstGeom>
          <a:noFill/>
          <a:ln w="1905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703244C7-7AFB-4872-BC4A-CC920A08B7E9}"/>
              </a:ext>
            </a:extLst>
          </p:cNvPr>
          <p:cNvSpPr/>
          <p:nvPr/>
        </p:nvSpPr>
        <p:spPr bwMode="auto">
          <a:xfrm>
            <a:off x="9494523" y="6057194"/>
            <a:ext cx="392909" cy="406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6</a:t>
            </a:r>
          </a:p>
        </p:txBody>
      </p:sp>
      <p:cxnSp>
        <p:nvCxnSpPr>
          <p:cNvPr id="51" name="Straight Arrow Connector 50">
            <a:extLst>
              <a:ext uri="{FF2B5EF4-FFF2-40B4-BE49-F238E27FC236}">
                <a16:creationId xmlns:a16="http://schemas.microsoft.com/office/drawing/2014/main" id="{2D5A2A78-C5BA-451D-B5CB-213EB343EF89}"/>
              </a:ext>
            </a:extLst>
          </p:cNvPr>
          <p:cNvCxnSpPr>
            <a:stCxn id="21" idx="3"/>
          </p:cNvCxnSpPr>
          <p:nvPr/>
        </p:nvCxnSpPr>
        <p:spPr>
          <a:xfrm flipV="1">
            <a:off x="2669394" y="2251830"/>
            <a:ext cx="683406" cy="234891"/>
          </a:xfrm>
          <a:prstGeom prst="straightConnector1">
            <a:avLst/>
          </a:prstGeom>
          <a:ln w="38100">
            <a:solidFill>
              <a:schemeClr val="accent2">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A468EFA-EDA3-4B73-A374-35FE16827CFB}"/>
              </a:ext>
            </a:extLst>
          </p:cNvPr>
          <p:cNvCxnSpPr>
            <a:cxnSpLocks/>
          </p:cNvCxnSpPr>
          <p:nvPr/>
        </p:nvCxnSpPr>
        <p:spPr>
          <a:xfrm>
            <a:off x="2671959" y="3945962"/>
            <a:ext cx="806347" cy="491244"/>
          </a:xfrm>
          <a:prstGeom prst="straightConnector1">
            <a:avLst/>
          </a:prstGeom>
          <a:ln w="38100">
            <a:solidFill>
              <a:schemeClr val="accent2">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841D2BA-69DC-48DD-918B-00AA4B63EC0D}"/>
              </a:ext>
              <a:ext uri="{C183D7F6-B498-43B3-948B-1728B52AA6E4}">
                <adec:decorative xmlns:adec="http://schemas.microsoft.com/office/drawing/2017/decorative" val="1"/>
              </a:ext>
            </a:extLst>
          </p:cNvPr>
          <p:cNvCxnSpPr>
            <a:cxnSpLocks/>
          </p:cNvCxnSpPr>
          <p:nvPr/>
        </p:nvCxnSpPr>
        <p:spPr>
          <a:xfrm>
            <a:off x="2647285" y="5451372"/>
            <a:ext cx="872856" cy="0"/>
          </a:xfrm>
          <a:prstGeom prst="straightConnector1">
            <a:avLst/>
          </a:prstGeom>
          <a:ln w="38100">
            <a:solidFill>
              <a:schemeClr val="accent2">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AA9E805-1621-4C1E-A811-A87E9891A1E8}"/>
              </a:ext>
              <a:ext uri="{C183D7F6-B498-43B3-948B-1728B52AA6E4}">
                <adec:decorative xmlns:adec="http://schemas.microsoft.com/office/drawing/2017/decorative" val="1"/>
              </a:ext>
            </a:extLst>
          </p:cNvPr>
          <p:cNvCxnSpPr>
            <a:cxnSpLocks/>
            <a:stCxn id="48" idx="0"/>
          </p:cNvCxnSpPr>
          <p:nvPr/>
        </p:nvCxnSpPr>
        <p:spPr>
          <a:xfrm flipV="1">
            <a:off x="10682509" y="5360894"/>
            <a:ext cx="0" cy="549265"/>
          </a:xfrm>
          <a:prstGeom prst="straightConnector1">
            <a:avLst/>
          </a:prstGeom>
          <a:ln w="38100">
            <a:solidFill>
              <a:schemeClr val="accent2">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2FE3020-3E66-4C52-B1E1-7F88EA5C6116}"/>
              </a:ext>
              <a:ext uri="{C183D7F6-B498-43B3-948B-1728B52AA6E4}">
                <adec:decorative xmlns:adec="http://schemas.microsoft.com/office/drawing/2017/decorative" val="1"/>
              </a:ext>
            </a:extLst>
          </p:cNvPr>
          <p:cNvCxnSpPr>
            <a:cxnSpLocks/>
            <a:stCxn id="42" idx="2"/>
          </p:cNvCxnSpPr>
          <p:nvPr/>
        </p:nvCxnSpPr>
        <p:spPr>
          <a:xfrm flipH="1">
            <a:off x="10622224" y="3488483"/>
            <a:ext cx="1" cy="492713"/>
          </a:xfrm>
          <a:prstGeom prst="straightConnector1">
            <a:avLst/>
          </a:prstGeom>
          <a:ln w="38100">
            <a:solidFill>
              <a:schemeClr val="accent2">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DA98DDF-C447-47F8-BAAB-1693BEE6BE88}"/>
              </a:ext>
              <a:ext uri="{C183D7F6-B498-43B3-948B-1728B52AA6E4}">
                <adec:decorative xmlns:adec="http://schemas.microsoft.com/office/drawing/2017/decorative" val="1"/>
              </a:ext>
            </a:extLst>
          </p:cNvPr>
          <p:cNvCxnSpPr>
            <a:cxnSpLocks/>
            <a:stCxn id="40" idx="2"/>
          </p:cNvCxnSpPr>
          <p:nvPr/>
        </p:nvCxnSpPr>
        <p:spPr>
          <a:xfrm flipH="1" flipV="1">
            <a:off x="7273366" y="2035358"/>
            <a:ext cx="2156760" cy="252338"/>
          </a:xfrm>
          <a:prstGeom prst="straightConnector1">
            <a:avLst/>
          </a:prstGeom>
          <a:ln w="38100">
            <a:solidFill>
              <a:schemeClr val="accent2">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descr="Graphic of a dog walking">
            <a:extLst>
              <a:ext uri="{FF2B5EF4-FFF2-40B4-BE49-F238E27FC236}">
                <a16:creationId xmlns:a16="http://schemas.microsoft.com/office/drawing/2014/main" id="{F1064BF3-145F-4C0F-A90B-BF77E9A51C9B}"/>
              </a:ext>
            </a:extLst>
          </p:cNvPr>
          <p:cNvPicPr>
            <a:picLocks noChangeAspect="1"/>
          </p:cNvPicPr>
          <p:nvPr/>
        </p:nvPicPr>
        <p:blipFill>
          <a:blip r:embed="rId10"/>
          <a:stretch>
            <a:fillRect/>
          </a:stretch>
        </p:blipFill>
        <p:spPr>
          <a:xfrm>
            <a:off x="6465686" y="210269"/>
            <a:ext cx="1224016" cy="1102425"/>
          </a:xfrm>
          <a:prstGeom prst="rect">
            <a:avLst/>
          </a:prstGeom>
        </p:spPr>
      </p:pic>
    </p:spTree>
    <p:custDataLst>
      <p:tags r:id="rId1"/>
    </p:custDataLst>
    <p:extLst>
      <p:ext uri="{BB962C8B-B14F-4D97-AF65-F5344CB8AC3E}">
        <p14:creationId xmlns:p14="http://schemas.microsoft.com/office/powerpoint/2010/main" val="32830699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973AF-ADB8-4670-8192-D16C970FA0B3}"/>
              </a:ext>
            </a:extLst>
          </p:cNvPr>
          <p:cNvSpPr>
            <a:spLocks noGrp="1"/>
          </p:cNvSpPr>
          <p:nvPr>
            <p:ph type="title"/>
          </p:nvPr>
        </p:nvSpPr>
        <p:spPr/>
        <p:txBody>
          <a:bodyPr/>
          <a:lstStyle/>
          <a:p>
            <a:r>
              <a:rPr lang="en-US" dirty="0"/>
              <a:t>Do Now 2.4 Bonus</a:t>
            </a:r>
          </a:p>
        </p:txBody>
      </p:sp>
      <p:pic>
        <p:nvPicPr>
          <p:cNvPr id="16" name="Graphic 15" descr="Head with gears">
            <a:extLst>
              <a:ext uri="{FF2B5EF4-FFF2-40B4-BE49-F238E27FC236}">
                <a16:creationId xmlns:a16="http://schemas.microsoft.com/office/drawing/2014/main" id="{41233472-C710-4F85-B8CE-25FD111AED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95000" y="128588"/>
            <a:ext cx="914400" cy="914400"/>
          </a:xfrm>
          <a:prstGeom prst="rect">
            <a:avLst/>
          </a:prstGeom>
        </p:spPr>
      </p:pic>
      <p:sp>
        <p:nvSpPr>
          <p:cNvPr id="3" name="Rectangle 2">
            <a:extLst>
              <a:ext uri="{FF2B5EF4-FFF2-40B4-BE49-F238E27FC236}">
                <a16:creationId xmlns:a16="http://schemas.microsoft.com/office/drawing/2014/main" id="{A0F8CAEF-FC01-4804-B566-255A80F53389}"/>
              </a:ext>
            </a:extLst>
          </p:cNvPr>
          <p:cNvSpPr/>
          <p:nvPr/>
        </p:nvSpPr>
        <p:spPr>
          <a:xfrm>
            <a:off x="598002" y="1436688"/>
            <a:ext cx="11018519" cy="523220"/>
          </a:xfrm>
          <a:prstGeom prst="rect">
            <a:avLst/>
          </a:prstGeom>
        </p:spPr>
        <p:txBody>
          <a:bodyPr wrap="square">
            <a:spAutoFit/>
          </a:bodyPr>
          <a:lstStyle/>
          <a:p>
            <a:pPr>
              <a:spcBef>
                <a:spcPts val="600"/>
              </a:spcBef>
              <a:spcAft>
                <a:spcPts val="600"/>
              </a:spcAft>
            </a:pPr>
            <a:r>
              <a:rPr lang="en-US" sz="2800" dirty="0"/>
              <a:t>Did you think of some ways to make the game more fun?</a:t>
            </a:r>
          </a:p>
        </p:txBody>
      </p:sp>
    </p:spTree>
    <p:custDataLst>
      <p:tags r:id="rId1"/>
    </p:custDataLst>
    <p:extLst>
      <p:ext uri="{BB962C8B-B14F-4D97-AF65-F5344CB8AC3E}">
        <p14:creationId xmlns:p14="http://schemas.microsoft.com/office/powerpoint/2010/main" val="5210206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Woman in-plant shop">
            <a:extLst>
              <a:ext uri="{FF2B5EF4-FFF2-40B4-BE49-F238E27FC236}">
                <a16:creationId xmlns:a16="http://schemas.microsoft.com/office/drawing/2014/main" id="{77CF1B5B-5A68-4BE6-91FA-A914A4F0B275}"/>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6667" r="16667"/>
          <a:stretch>
            <a:fillRect/>
          </a:stretch>
        </p:blipFill>
        <p:spPr/>
      </p:pic>
      <p:sp>
        <p:nvSpPr>
          <p:cNvPr id="2" name="Title 1">
            <a:extLst>
              <a:ext uri="{FF2B5EF4-FFF2-40B4-BE49-F238E27FC236}">
                <a16:creationId xmlns:a16="http://schemas.microsoft.com/office/drawing/2014/main" id="{0482B6FF-6CDE-4A56-A3DB-25F2B9F4C098}"/>
              </a:ext>
            </a:extLst>
          </p:cNvPr>
          <p:cNvSpPr>
            <a:spLocks noGrp="1"/>
          </p:cNvSpPr>
          <p:nvPr>
            <p:ph type="title"/>
          </p:nvPr>
        </p:nvSpPr>
        <p:spPr>
          <a:xfrm>
            <a:off x="588263" y="585788"/>
            <a:ext cx="4159950" cy="889051"/>
          </a:xfrm>
        </p:spPr>
        <p:txBody>
          <a:bodyPr/>
          <a:lstStyle/>
          <a:p>
            <a:r>
              <a:rPr lang="en-US" dirty="0"/>
              <a:t>Answer block  </a:t>
            </a:r>
          </a:p>
        </p:txBody>
      </p:sp>
      <p:pic>
        <p:nvPicPr>
          <p:cNvPr id="7" name="Graphic 6" descr="Lecturer">
            <a:extLst>
              <a:ext uri="{FF2B5EF4-FFF2-40B4-BE49-F238E27FC236}">
                <a16:creationId xmlns:a16="http://schemas.microsoft.com/office/drawing/2014/main" id="{34203AE7-6E1A-40E4-8D2A-48635325B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5000" y="128588"/>
            <a:ext cx="914400" cy="914400"/>
          </a:xfrm>
          <a:prstGeom prst="rect">
            <a:avLst/>
          </a:prstGeom>
        </p:spPr>
      </p:pic>
      <p:sp>
        <p:nvSpPr>
          <p:cNvPr id="5" name="TextBox 4">
            <a:extLst>
              <a:ext uri="{FF2B5EF4-FFF2-40B4-BE49-F238E27FC236}">
                <a16:creationId xmlns:a16="http://schemas.microsoft.com/office/drawing/2014/main" id="{0B3193D3-506F-4732-829F-009B6C44AD78}"/>
              </a:ext>
            </a:extLst>
          </p:cNvPr>
          <p:cNvSpPr txBox="1"/>
          <p:nvPr/>
        </p:nvSpPr>
        <p:spPr>
          <a:xfrm>
            <a:off x="588263" y="1628507"/>
            <a:ext cx="4159950" cy="3600986"/>
          </a:xfrm>
          <a:prstGeom prst="rect">
            <a:avLst/>
          </a:prstGeom>
          <a:noFill/>
        </p:spPr>
        <p:txBody>
          <a:bodyPr wrap="square" lIns="0" tIns="0" rIns="0" bIns="0" rtlCol="0">
            <a:spAutoFit/>
          </a:bodyPr>
          <a:lstStyle/>
          <a:p>
            <a:pPr algn="l">
              <a:spcBef>
                <a:spcPts val="600"/>
              </a:spcBef>
            </a:pPr>
            <a:r>
              <a:rPr lang="en-US" sz="2800" dirty="0"/>
              <a:t>Can anyone explain, in their own words, how the </a:t>
            </a:r>
            <a:r>
              <a:rPr lang="en-US" sz="2800" b="1" dirty="0"/>
              <a:t>answer </a:t>
            </a:r>
            <a:r>
              <a:rPr lang="en-US" sz="2800" dirty="0"/>
              <a:t>block works?</a:t>
            </a:r>
          </a:p>
          <a:p>
            <a:pPr algn="l">
              <a:spcBef>
                <a:spcPts val="600"/>
              </a:spcBef>
            </a:pPr>
            <a:r>
              <a:rPr lang="en-US" sz="2800" dirty="0"/>
              <a:t>Why is that important for a computer program?</a:t>
            </a:r>
          </a:p>
          <a:p>
            <a:pPr algn="l">
              <a:spcBef>
                <a:spcPts val="600"/>
              </a:spcBef>
            </a:pPr>
            <a:r>
              <a:rPr lang="en-US" sz="2800" dirty="0"/>
              <a:t>How could we use this type of block in other ways?</a:t>
            </a:r>
          </a:p>
        </p:txBody>
      </p:sp>
      <p:pic>
        <p:nvPicPr>
          <p:cNvPr id="2050" name="Picture 2" descr="Answer block">
            <a:extLst>
              <a:ext uri="{FF2B5EF4-FFF2-40B4-BE49-F238E27FC236}">
                <a16:creationId xmlns:a16="http://schemas.microsoft.com/office/drawing/2014/main" id="{758957C8-7D74-44ED-9CAB-5F59A7455E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4439" y="5692878"/>
            <a:ext cx="1475296" cy="4023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110851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62E1-196D-4A2B-A629-0D45E4DF9668}"/>
              </a:ext>
            </a:extLst>
          </p:cNvPr>
          <p:cNvSpPr>
            <a:spLocks noGrp="1"/>
          </p:cNvSpPr>
          <p:nvPr>
            <p:ph type="title"/>
          </p:nvPr>
        </p:nvSpPr>
        <p:spPr/>
        <p:txBody>
          <a:bodyPr/>
          <a:lstStyle/>
          <a:p>
            <a:r>
              <a:rPr lang="en-US" dirty="0"/>
              <a:t>Variables </a:t>
            </a:r>
          </a:p>
        </p:txBody>
      </p:sp>
      <p:pic>
        <p:nvPicPr>
          <p:cNvPr id="5" name="Graphic 4" descr="Lecturer">
            <a:extLst>
              <a:ext uri="{FF2B5EF4-FFF2-40B4-BE49-F238E27FC236}">
                <a16:creationId xmlns:a16="http://schemas.microsoft.com/office/drawing/2014/main" id="{768C3745-F327-40C0-B21D-0A5FD98DD9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95000" y="128588"/>
            <a:ext cx="914400" cy="914400"/>
          </a:xfrm>
          <a:prstGeom prst="rect">
            <a:avLst/>
          </a:prstGeom>
        </p:spPr>
      </p:pic>
      <p:sp>
        <p:nvSpPr>
          <p:cNvPr id="12" name="Content Placeholder 2">
            <a:extLst>
              <a:ext uri="{FF2B5EF4-FFF2-40B4-BE49-F238E27FC236}">
                <a16:creationId xmlns:a16="http://schemas.microsoft.com/office/drawing/2014/main" id="{3FB0CB28-4D11-4EDA-B7B5-5A54B7E4FFA8}"/>
              </a:ext>
            </a:extLst>
          </p:cNvPr>
          <p:cNvSpPr txBox="1">
            <a:spLocks/>
          </p:cNvSpPr>
          <p:nvPr/>
        </p:nvSpPr>
        <p:spPr>
          <a:xfrm>
            <a:off x="584200" y="1435100"/>
            <a:ext cx="11018838" cy="86177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Wingdings" panose="05000000000000000000" pitchFamily="2" charset="2"/>
              <a:buNone/>
            </a:pPr>
            <a:r>
              <a:rPr lang="en-US" dirty="0">
                <a:latin typeface="+mj-lt"/>
              </a:rPr>
              <a:t>Variable: </a:t>
            </a:r>
            <a:r>
              <a:rPr lang="en-US" dirty="0"/>
              <a:t>a location in memory to store a value for retrieval</a:t>
            </a:r>
            <a:br>
              <a:rPr lang="en-US" dirty="0"/>
            </a:br>
            <a:r>
              <a:rPr lang="en-US" dirty="0"/>
              <a:t>and use later.</a:t>
            </a:r>
          </a:p>
          <a:p>
            <a:pPr>
              <a:spcBef>
                <a:spcPts val="600"/>
              </a:spcBef>
            </a:pPr>
            <a:r>
              <a:rPr lang="en-US" dirty="0"/>
              <a:t>Can only hold one value at a time.</a:t>
            </a:r>
          </a:p>
          <a:p>
            <a:pPr>
              <a:spcBef>
                <a:spcPts val="600"/>
              </a:spcBef>
            </a:pPr>
            <a:r>
              <a:rPr lang="en-US" dirty="0"/>
              <a:t>When a new value is assigned, the old value is lost and cannot be recovered.</a:t>
            </a:r>
          </a:p>
          <a:p>
            <a:pPr>
              <a:spcBef>
                <a:spcPts val="600"/>
              </a:spcBef>
            </a:pPr>
            <a:endParaRPr lang="en-US" dirty="0"/>
          </a:p>
          <a:p>
            <a:pPr marL="0" indent="0">
              <a:spcBef>
                <a:spcPts val="600"/>
              </a:spcBef>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40066330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5F6D-21D1-4E7D-BE43-82CF39EB4D24}"/>
              </a:ext>
            </a:extLst>
          </p:cNvPr>
          <p:cNvSpPr>
            <a:spLocks noGrp="1"/>
          </p:cNvSpPr>
          <p:nvPr>
            <p:ph type="title"/>
          </p:nvPr>
        </p:nvSpPr>
        <p:spPr>
          <a:xfrm>
            <a:off x="588263" y="457200"/>
            <a:ext cx="6361176" cy="553998"/>
          </a:xfrm>
        </p:spPr>
        <p:txBody>
          <a:bodyPr/>
          <a:lstStyle/>
          <a:p>
            <a:r>
              <a:rPr lang="en-US" dirty="0"/>
              <a:t>Lab 2.4: I’m thinking of a number</a:t>
            </a:r>
          </a:p>
        </p:txBody>
      </p:sp>
      <p:pic>
        <p:nvPicPr>
          <p:cNvPr id="11" name="Graphic 10" descr="Programmer">
            <a:extLst>
              <a:ext uri="{FF2B5EF4-FFF2-40B4-BE49-F238E27FC236}">
                <a16:creationId xmlns:a16="http://schemas.microsoft.com/office/drawing/2014/main" id="{04F6D33C-194B-4FB0-ADB1-8A70649946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95000" y="128588"/>
            <a:ext cx="914400" cy="914400"/>
          </a:xfrm>
          <a:prstGeom prst="rect">
            <a:avLst/>
          </a:prstGeom>
        </p:spPr>
      </p:pic>
      <p:sp>
        <p:nvSpPr>
          <p:cNvPr id="5" name="Rectangle 4">
            <a:extLst>
              <a:ext uri="{FF2B5EF4-FFF2-40B4-BE49-F238E27FC236}">
                <a16:creationId xmlns:a16="http://schemas.microsoft.com/office/drawing/2014/main" id="{99F2B538-3717-40E0-96DE-43994EBB623B}"/>
              </a:ext>
            </a:extLst>
          </p:cNvPr>
          <p:cNvSpPr/>
          <p:nvPr/>
        </p:nvSpPr>
        <p:spPr>
          <a:xfrm>
            <a:off x="586740" y="1762691"/>
            <a:ext cx="6515100" cy="4247317"/>
          </a:xfrm>
          <a:prstGeom prst="rect">
            <a:avLst/>
          </a:prstGeom>
        </p:spPr>
        <p:txBody>
          <a:bodyPr wrap="square">
            <a:spAutoFit/>
          </a:bodyPr>
          <a:lstStyle/>
          <a:p>
            <a:pPr>
              <a:spcBef>
                <a:spcPts val="600"/>
              </a:spcBef>
              <a:spcAft>
                <a:spcPts val="600"/>
              </a:spcAft>
            </a:pPr>
            <a:r>
              <a:rPr lang="en-US" sz="2400" dirty="0"/>
              <a:t>In this lab, you will use conditional statements and variables to build a simple number guessing game. You will write a Snap! program to choose a random number between 1 and 10 and then ask the user to guess a number. If the user's guess matches the random number, the user wins. If not, the user loses.</a:t>
            </a:r>
          </a:p>
          <a:p>
            <a:pPr marL="457200" indent="-342900">
              <a:spcBef>
                <a:spcPts val="600"/>
              </a:spcBef>
              <a:spcAft>
                <a:spcPts val="600"/>
              </a:spcAft>
              <a:buFont typeface="+mj-lt"/>
              <a:buAutoNum type="arabicPeriod"/>
            </a:pPr>
            <a:r>
              <a:rPr lang="en-US" sz="2400" dirty="0"/>
              <a:t>Fill out the planning worksheet.</a:t>
            </a:r>
          </a:p>
          <a:p>
            <a:pPr marL="457200" indent="-342900">
              <a:spcBef>
                <a:spcPts val="600"/>
              </a:spcBef>
              <a:spcAft>
                <a:spcPts val="600"/>
              </a:spcAft>
              <a:buFont typeface="+mj-lt"/>
              <a:buAutoNum type="arabicPeriod"/>
            </a:pPr>
            <a:r>
              <a:rPr lang="en-US" sz="2400" dirty="0"/>
              <a:t>Build the game.</a:t>
            </a:r>
          </a:p>
          <a:p>
            <a:pPr marL="457200" indent="-342900">
              <a:spcBef>
                <a:spcPts val="600"/>
              </a:spcBef>
              <a:spcAft>
                <a:spcPts val="600"/>
              </a:spcAft>
              <a:buFont typeface="+mj-lt"/>
              <a:buAutoNum type="arabicPeriod"/>
            </a:pPr>
            <a:r>
              <a:rPr lang="en-US" sz="2400" dirty="0"/>
              <a:t>(Bonus) Upgrade the games.</a:t>
            </a:r>
          </a:p>
        </p:txBody>
      </p:sp>
      <p:pic>
        <p:nvPicPr>
          <p:cNvPr id="13" name="Picture Placeholder 12" descr="Stressed man at work">
            <a:extLst>
              <a:ext uri="{FF2B5EF4-FFF2-40B4-BE49-F238E27FC236}">
                <a16:creationId xmlns:a16="http://schemas.microsoft.com/office/drawing/2014/main" id="{3A2581DE-8D1C-4218-84E5-54B6B3B89949}"/>
              </a:ext>
            </a:extLst>
          </p:cNvPr>
          <p:cNvPicPr>
            <a:picLocks noGrp="1" noChangeAspect="1"/>
          </p:cNvPicPr>
          <p:nvPr>
            <p:ph type="pic" sz="quarter" idx="12"/>
          </p:nvPr>
        </p:nvPicPr>
        <p:blipFill rotWithShape="1">
          <a:blip r:embed="rId6">
            <a:extLst>
              <a:ext uri="{28A0092B-C50C-407E-A947-70E740481C1C}">
                <a14:useLocalDpi xmlns:a14="http://schemas.microsoft.com/office/drawing/2010/main" val="0"/>
              </a:ext>
            </a:extLst>
          </a:blip>
          <a:srcRect l="49844" r="2532"/>
          <a:stretch/>
        </p:blipFill>
        <p:spPr>
          <a:xfrm>
            <a:off x="7292975" y="0"/>
            <a:ext cx="4899025" cy="6858000"/>
          </a:xfrm>
          <a:prstGeom prst="rect">
            <a:avLst/>
          </a:prstGeom>
        </p:spPr>
      </p:pic>
    </p:spTree>
    <p:custDataLst>
      <p:tags r:id="rId1"/>
    </p:custDataLst>
    <p:extLst>
      <p:ext uri="{BB962C8B-B14F-4D97-AF65-F5344CB8AC3E}">
        <p14:creationId xmlns:p14="http://schemas.microsoft.com/office/powerpoint/2010/main" val="3267375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MICROSOFT PHILANTHROPIES TEALS" val="wyx8mEx1"/>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Philanthropies TEALS">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Microsoft Philanthropies TEAL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hilanthropies TEALS" id="{0A366765-A841-4501-B49B-34D79A46B932}" vid="{B2A326DC-2D5E-4212-A58A-09E40C421B8F}"/>
    </a:ext>
  </a:extLst>
</a:theme>
</file>

<file path=ppt/theme/theme2.xml><?xml version="1.0" encoding="utf-8"?>
<a:theme xmlns:a="http://schemas.openxmlformats.org/drawingml/2006/main" name="Black Template">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06.potx" id="{6293F79E-123F-431E-8ED9-ABC8E8B0846D}" vid="{9992CA35-2305-4ABE-9768-8B281BD0BCB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63412C2069E54F8A04E79B55E6097A" ma:contentTypeVersion="11" ma:contentTypeDescription="Create a new document." ma:contentTypeScope="" ma:versionID="0ab4b12c93750282552421a1f4455c98">
  <xsd:schema xmlns:xsd="http://www.w3.org/2001/XMLSchema" xmlns:xs="http://www.w3.org/2001/XMLSchema" xmlns:p="http://schemas.microsoft.com/office/2006/metadata/properties" xmlns:ns2="e6fa56e8-bdb9-4d95-8d0f-ea72d8c26dbd" xmlns:ns3="5ede4c79-bc9c-4fdf-9f95-32ff416e077f" targetNamespace="http://schemas.microsoft.com/office/2006/metadata/properties" ma:root="true" ma:fieldsID="f032ab6fad027a7a2215d2d662eb3c43" ns2:_="" ns3:_="">
    <xsd:import namespace="e6fa56e8-bdb9-4d95-8d0f-ea72d8c26dbd"/>
    <xsd:import namespace="5ede4c79-bc9c-4fdf-9f95-32ff416e077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a56e8-bdb9-4d95-8d0f-ea72d8c26d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de4c79-bc9c-4fdf-9f95-32ff416e077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13F70A-AE0C-4B3B-AD55-5BC269F80C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fa56e8-bdb9-4d95-8d0f-ea72d8c26dbd"/>
    <ds:schemaRef ds:uri="5ede4c79-bc9c-4fdf-9f95-32ff416e07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B6EF9D-EE76-41A8-9FF0-0366F1C684B1}">
  <ds:schemaRefs>
    <ds:schemaRef ds:uri="http://schemas.microsoft.com/sharepoint/v3/contenttype/forms"/>
  </ds:schemaRefs>
</ds:datastoreItem>
</file>

<file path=customXml/itemProps3.xml><?xml version="1.0" encoding="utf-8"?>
<ds:datastoreItem xmlns:ds="http://schemas.openxmlformats.org/officeDocument/2006/customXml" ds:itemID="{A66C1D9E-610F-4300-995F-066E9ED3F2F0}">
  <ds:schemaRef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purl.org/dc/elements/1.1/"/>
    <ds:schemaRef ds:uri="5ede4c79-bc9c-4fdf-9f95-32ff416e077f"/>
    <ds:schemaRef ds:uri="http://www.w3.org/XML/1998/namespace"/>
    <ds:schemaRef ds:uri="http://schemas.microsoft.com/office/2006/documentManagement/types"/>
    <ds:schemaRef ds:uri="e6fa56e8-bdb9-4d95-8d0f-ea72d8c26dbd"/>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1069</Words>
  <Application>Microsoft Office PowerPoint</Application>
  <PresentationFormat>Widescreen</PresentationFormat>
  <Paragraphs>91</Paragraphs>
  <Slides>11</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-apple-system</vt:lpstr>
      <vt:lpstr>Arial</vt:lpstr>
      <vt:lpstr>Calibri</vt:lpstr>
      <vt:lpstr>Consolas</vt:lpstr>
      <vt:lpstr>Segoe UI</vt:lpstr>
      <vt:lpstr>Segoe UI Semibold</vt:lpstr>
      <vt:lpstr>Wingdings</vt:lpstr>
      <vt:lpstr>Microsoft Philanthropies TEALS</vt:lpstr>
      <vt:lpstr>Black Template</vt:lpstr>
      <vt:lpstr>Lesson 2.4: Variables </vt:lpstr>
      <vt:lpstr>After this lesson you will be able to</vt:lpstr>
      <vt:lpstr>Today’s plan</vt:lpstr>
      <vt:lpstr>Do Now 2.4</vt:lpstr>
      <vt:lpstr>Do Now 2.4 Solution</vt:lpstr>
      <vt:lpstr>Do Now 2.4 Bonus</vt:lpstr>
      <vt:lpstr>Answer block  </vt:lpstr>
      <vt:lpstr>Variables </vt:lpstr>
      <vt:lpstr>Lab 2.4: I’m thinking of a number</vt:lpstr>
      <vt:lpstr>2.4: Debrief</vt:lpstr>
      <vt:lpstr>Exit ticket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2020-05-04T18:07:38Z</dcterms:created>
  <dcterms:modified xsi:type="dcterms:W3CDTF">2022-01-27T22:09:56Z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39172719-8CB3-4454-A9CC-1137238EC6F1</vt:lpwstr>
  </property>
  <property fmtid="{D5CDD505-2E9C-101B-9397-08002B2CF9AE}" pid="3" name="ArticulatePath">
    <vt:lpwstr>https://teals.sharepoint.com/sites/WorkingGroups/Shared Documents/Intro to Computer Science/Snap PPT Decks/Unit 2/Intro SNAP 2.04 TEALS</vt:lpwstr>
  </property>
  <property fmtid="{D5CDD505-2E9C-101B-9397-08002B2CF9AE}" pid="4" name="ContentTypeId">
    <vt:lpwstr>0x010100BC63412C2069E54F8A04E79B55E6097A</vt:lpwstr>
  </property>
</Properties>
</file>